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ress Start 2P" charset="1" panose="00000500000000000000"/>
      <p:regular r:id="rId16"/>
    </p:embeddedFont>
    <p:embeddedFont>
      <p:font typeface="Nine by Five" charset="1" panose="00000400000000000000"/>
      <p:regular r:id="rId17"/>
    </p:embeddedFont>
    <p:embeddedFont>
      <p:font typeface="VT323" charset="1" panose="00000509000000000000"/>
      <p:regular r:id="rId18"/>
    </p:embeddedFont>
    <p:embeddedFont>
      <p:font typeface="Arimo" charset="1" panose="020B0604020202020204"/>
      <p:regular r:id="rId19"/>
    </p:embeddedFont>
    <p:embeddedFont>
      <p:font typeface="Open Sans" charset="1" panose="020B0606030504020204"/>
      <p:regular r:id="rId20"/>
    </p:embeddedFont>
    <p:embeddedFont>
      <p:font typeface="Open Sans Bold" charset="1" panose="020B08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../media/image27.png" Type="http://schemas.openxmlformats.org/officeDocument/2006/relationships/image"/><Relationship Id="rId19" Target="../media/image28.svg" Type="http://schemas.openxmlformats.org/officeDocument/2006/relationships/image"/><Relationship Id="rId2" Target="../media/image1.png" Type="http://schemas.openxmlformats.org/officeDocument/2006/relationships/image"/><Relationship Id="rId20" Target="../media/image29.png" Type="http://schemas.openxmlformats.org/officeDocument/2006/relationships/image"/><Relationship Id="rId21" Target="../media/image30.svg" Type="http://schemas.openxmlformats.org/officeDocument/2006/relationships/image"/><Relationship Id="rId22" Target="../media/image31.png" Type="http://schemas.openxmlformats.org/officeDocument/2006/relationships/image"/><Relationship Id="rId23" Target="../media/image32.svg" Type="http://schemas.openxmlformats.org/officeDocument/2006/relationships/image"/><Relationship Id="rId24" Target="../media/image17.png" Type="http://schemas.openxmlformats.org/officeDocument/2006/relationships/image"/><Relationship Id="rId25" Target="../media/image18.sv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33.png" Type="http://schemas.openxmlformats.org/officeDocument/2006/relationships/image"/><Relationship Id="rId15" Target="../media/image34.svg" Type="http://schemas.openxmlformats.org/officeDocument/2006/relationships/image"/><Relationship Id="rId16" Target="../media/image35.png" Type="http://schemas.openxmlformats.org/officeDocument/2006/relationships/image"/><Relationship Id="rId17" Target="../media/image3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16" Target="../media/image5.png" Type="http://schemas.openxmlformats.org/officeDocument/2006/relationships/image"/><Relationship Id="rId17" Target="../media/image6.svg" Type="http://schemas.openxmlformats.org/officeDocument/2006/relationships/image"/><Relationship Id="rId18" Target="../media/image39.png" Type="http://schemas.openxmlformats.org/officeDocument/2006/relationships/image"/><Relationship Id="rId19" Target="../media/image40.svg" Type="http://schemas.openxmlformats.org/officeDocument/2006/relationships/image"/><Relationship Id="rId2" Target="../media/image1.png" Type="http://schemas.openxmlformats.org/officeDocument/2006/relationships/image"/><Relationship Id="rId20" Target="../media/image4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44.png" Type="http://schemas.openxmlformats.org/officeDocument/2006/relationships/image"/><Relationship Id="rId13" Target="../media/image45.svg" Type="http://schemas.openxmlformats.org/officeDocument/2006/relationships/image"/><Relationship Id="rId14" Target="../media/image46.png" Type="http://schemas.openxmlformats.org/officeDocument/2006/relationships/image"/><Relationship Id="rId15" Target="../media/image47.svg" Type="http://schemas.openxmlformats.org/officeDocument/2006/relationships/image"/><Relationship Id="rId16" Target="../media/image37.png" Type="http://schemas.openxmlformats.org/officeDocument/2006/relationships/image"/><Relationship Id="rId17" Target="../media/image38.svg" Type="http://schemas.openxmlformats.org/officeDocument/2006/relationships/image"/><Relationship Id="rId18" Target="../media/image4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53.png" Type="http://schemas.openxmlformats.org/officeDocument/2006/relationships/image"/><Relationship Id="rId19" Target="../media/image54.svg" Type="http://schemas.openxmlformats.org/officeDocument/2006/relationships/image"/><Relationship Id="rId2" Target="../media/image1.png" Type="http://schemas.openxmlformats.org/officeDocument/2006/relationships/image"/><Relationship Id="rId20" Target="../media/image5.png" Type="http://schemas.openxmlformats.org/officeDocument/2006/relationships/image"/><Relationship Id="rId21" Target="../media/image6.svg" Type="http://schemas.openxmlformats.org/officeDocument/2006/relationships/image"/><Relationship Id="rId22" Target="../media/image55.png" Type="http://schemas.openxmlformats.org/officeDocument/2006/relationships/image"/><Relationship Id="rId23" Target="../media/image56.sv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5.png" Type="http://schemas.openxmlformats.org/officeDocument/2006/relationships/image"/><Relationship Id="rId13" Target="../media/image6.svg" Type="http://schemas.openxmlformats.org/officeDocument/2006/relationships/image"/><Relationship Id="rId14" Target="../media/image57.png" Type="http://schemas.openxmlformats.org/officeDocument/2006/relationships/image"/><Relationship Id="rId15" Target="../media/image5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5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60.png" Type="http://schemas.openxmlformats.org/officeDocument/2006/relationships/image"/><Relationship Id="rId13" Target="../media/image6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23418" y="-6791361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3" y="0"/>
                </a:lnTo>
                <a:lnTo>
                  <a:pt x="15440683" y="15440683"/>
                </a:lnTo>
                <a:lnTo>
                  <a:pt x="0" y="154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39776" y="-6838944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3" y="0"/>
                </a:lnTo>
                <a:lnTo>
                  <a:pt x="15440683" y="15440683"/>
                </a:lnTo>
                <a:lnTo>
                  <a:pt x="0" y="154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55820" y="7721836"/>
            <a:ext cx="4475679" cy="1155539"/>
          </a:xfrm>
          <a:custGeom>
            <a:avLst/>
            <a:gdLst/>
            <a:ahLst/>
            <a:cxnLst/>
            <a:rect r="r" b="b" t="t" l="l"/>
            <a:pathLst>
              <a:path h="1155539" w="4475679">
                <a:moveTo>
                  <a:pt x="0" y="0"/>
                </a:moveTo>
                <a:lnTo>
                  <a:pt x="4475678" y="0"/>
                </a:lnTo>
                <a:lnTo>
                  <a:pt x="4475678" y="1155539"/>
                </a:lnTo>
                <a:lnTo>
                  <a:pt x="0" y="1155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40683" y="7721836"/>
            <a:ext cx="4475679" cy="1155539"/>
          </a:xfrm>
          <a:custGeom>
            <a:avLst/>
            <a:gdLst/>
            <a:ahLst/>
            <a:cxnLst/>
            <a:rect r="r" b="b" t="t" l="l"/>
            <a:pathLst>
              <a:path h="1155539" w="4475679">
                <a:moveTo>
                  <a:pt x="0" y="0"/>
                </a:moveTo>
                <a:lnTo>
                  <a:pt x="4475679" y="0"/>
                </a:lnTo>
                <a:lnTo>
                  <a:pt x="4475679" y="1155539"/>
                </a:lnTo>
                <a:lnTo>
                  <a:pt x="0" y="1155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6004" y="563032"/>
            <a:ext cx="3397289" cy="1538045"/>
          </a:xfrm>
          <a:custGeom>
            <a:avLst/>
            <a:gdLst/>
            <a:ahLst/>
            <a:cxnLst/>
            <a:rect r="r" b="b" t="t" l="l"/>
            <a:pathLst>
              <a:path h="1538045" w="3397289">
                <a:moveTo>
                  <a:pt x="0" y="0"/>
                </a:moveTo>
                <a:lnTo>
                  <a:pt x="3397288" y="0"/>
                </a:lnTo>
                <a:lnTo>
                  <a:pt x="3397288" y="1538046"/>
                </a:lnTo>
                <a:lnTo>
                  <a:pt x="0" y="15380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574708" y="563032"/>
            <a:ext cx="3397289" cy="1538045"/>
          </a:xfrm>
          <a:custGeom>
            <a:avLst/>
            <a:gdLst/>
            <a:ahLst/>
            <a:cxnLst/>
            <a:rect r="r" b="b" t="t" l="l"/>
            <a:pathLst>
              <a:path h="1538045" w="3397289">
                <a:moveTo>
                  <a:pt x="3397288" y="0"/>
                </a:moveTo>
                <a:lnTo>
                  <a:pt x="0" y="0"/>
                </a:lnTo>
                <a:lnTo>
                  <a:pt x="0" y="1538046"/>
                </a:lnTo>
                <a:lnTo>
                  <a:pt x="3397288" y="1538046"/>
                </a:lnTo>
                <a:lnTo>
                  <a:pt x="339728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-963551" y="4138388"/>
            <a:ext cx="4234231" cy="4487143"/>
          </a:xfrm>
          <a:custGeom>
            <a:avLst/>
            <a:gdLst/>
            <a:ahLst/>
            <a:cxnLst/>
            <a:rect r="r" b="b" t="t" l="l"/>
            <a:pathLst>
              <a:path h="4487143" w="4234231">
                <a:moveTo>
                  <a:pt x="4234230" y="0"/>
                </a:moveTo>
                <a:lnTo>
                  <a:pt x="0" y="0"/>
                </a:lnTo>
                <a:lnTo>
                  <a:pt x="0" y="4487143"/>
                </a:lnTo>
                <a:lnTo>
                  <a:pt x="4234230" y="4487143"/>
                </a:lnTo>
                <a:lnTo>
                  <a:pt x="423423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17321" y="4138388"/>
            <a:ext cx="4234231" cy="4487143"/>
          </a:xfrm>
          <a:custGeom>
            <a:avLst/>
            <a:gdLst/>
            <a:ahLst/>
            <a:cxnLst/>
            <a:rect r="r" b="b" t="t" l="l"/>
            <a:pathLst>
              <a:path h="4487143" w="4234231">
                <a:moveTo>
                  <a:pt x="0" y="0"/>
                </a:moveTo>
                <a:lnTo>
                  <a:pt x="4234230" y="0"/>
                </a:lnTo>
                <a:lnTo>
                  <a:pt x="4234230" y="4487143"/>
                </a:lnTo>
                <a:lnTo>
                  <a:pt x="0" y="44871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9414837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74112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39776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713888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586506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805705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453259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141036" y="8372178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95145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764329" y="8372178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572309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424708" y="7836224"/>
            <a:ext cx="3226307" cy="1531029"/>
          </a:xfrm>
          <a:custGeom>
            <a:avLst/>
            <a:gdLst/>
            <a:ahLst/>
            <a:cxnLst/>
            <a:rect r="r" b="b" t="t" l="l"/>
            <a:pathLst>
              <a:path h="1531029" w="3226307">
                <a:moveTo>
                  <a:pt x="0" y="0"/>
                </a:moveTo>
                <a:lnTo>
                  <a:pt x="3226308" y="0"/>
                </a:lnTo>
                <a:lnTo>
                  <a:pt x="3226308" y="1531030"/>
                </a:lnTo>
                <a:lnTo>
                  <a:pt x="0" y="153103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636984" y="7883807"/>
            <a:ext cx="3226307" cy="1531029"/>
          </a:xfrm>
          <a:custGeom>
            <a:avLst/>
            <a:gdLst/>
            <a:ahLst/>
            <a:cxnLst/>
            <a:rect r="r" b="b" t="t" l="l"/>
            <a:pathLst>
              <a:path h="1531029" w="3226307">
                <a:moveTo>
                  <a:pt x="0" y="0"/>
                </a:moveTo>
                <a:lnTo>
                  <a:pt x="3226308" y="0"/>
                </a:lnTo>
                <a:lnTo>
                  <a:pt x="3226308" y="1531030"/>
                </a:lnTo>
                <a:lnTo>
                  <a:pt x="0" y="153103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349003" y="1443469"/>
            <a:ext cx="3179988" cy="1439667"/>
          </a:xfrm>
          <a:custGeom>
            <a:avLst/>
            <a:gdLst/>
            <a:ahLst/>
            <a:cxnLst/>
            <a:rect r="r" b="b" t="t" l="l"/>
            <a:pathLst>
              <a:path h="1439667" w="3179988">
                <a:moveTo>
                  <a:pt x="0" y="0"/>
                </a:moveTo>
                <a:lnTo>
                  <a:pt x="3179988" y="0"/>
                </a:lnTo>
                <a:lnTo>
                  <a:pt x="3179988" y="1439667"/>
                </a:lnTo>
                <a:lnTo>
                  <a:pt x="0" y="143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759009" y="1443469"/>
            <a:ext cx="3179988" cy="1439667"/>
          </a:xfrm>
          <a:custGeom>
            <a:avLst/>
            <a:gdLst/>
            <a:ahLst/>
            <a:cxnLst/>
            <a:rect r="r" b="b" t="t" l="l"/>
            <a:pathLst>
              <a:path h="1439667" w="3179988">
                <a:moveTo>
                  <a:pt x="0" y="0"/>
                </a:moveTo>
                <a:lnTo>
                  <a:pt x="3179988" y="0"/>
                </a:lnTo>
                <a:lnTo>
                  <a:pt x="3179988" y="1439667"/>
                </a:lnTo>
                <a:lnTo>
                  <a:pt x="0" y="143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647669" y="6792603"/>
            <a:ext cx="1196692" cy="2622234"/>
          </a:xfrm>
          <a:custGeom>
            <a:avLst/>
            <a:gdLst/>
            <a:ahLst/>
            <a:cxnLst/>
            <a:rect r="r" b="b" t="t" l="l"/>
            <a:pathLst>
              <a:path h="2622234" w="1196692">
                <a:moveTo>
                  <a:pt x="0" y="0"/>
                </a:moveTo>
                <a:lnTo>
                  <a:pt x="1196693" y="0"/>
                </a:lnTo>
                <a:lnTo>
                  <a:pt x="1196693" y="2622234"/>
                </a:lnTo>
                <a:lnTo>
                  <a:pt x="0" y="262223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0">
            <a:off x="9438871" y="8066971"/>
            <a:ext cx="1201460" cy="1311117"/>
          </a:xfrm>
          <a:custGeom>
            <a:avLst/>
            <a:gdLst/>
            <a:ahLst/>
            <a:cxnLst/>
            <a:rect r="r" b="b" t="t" l="l"/>
            <a:pathLst>
              <a:path h="1311117" w="1201460">
                <a:moveTo>
                  <a:pt x="1201460" y="0"/>
                </a:moveTo>
                <a:lnTo>
                  <a:pt x="0" y="0"/>
                </a:lnTo>
                <a:lnTo>
                  <a:pt x="0" y="1311117"/>
                </a:lnTo>
                <a:lnTo>
                  <a:pt x="1201460" y="1311117"/>
                </a:lnTo>
                <a:lnTo>
                  <a:pt x="120146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982923" y="3123369"/>
            <a:ext cx="10868683" cy="3086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199"/>
              </a:lnSpc>
              <a:spcBef>
                <a:spcPct val="0"/>
              </a:spcBef>
            </a:pPr>
            <a:r>
              <a:rPr lang="en-US" sz="18000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GAME</a:t>
            </a:r>
          </a:p>
        </p:txBody>
      </p:sp>
      <p:sp>
        <p:nvSpPr>
          <p:cNvPr name="Freeform 28" id="28"/>
          <p:cNvSpPr/>
          <p:nvPr/>
        </p:nvSpPr>
        <p:spPr>
          <a:xfrm flipH="true" flipV="false" rot="0">
            <a:off x="-1239953" y="2823109"/>
            <a:ext cx="3959812" cy="964754"/>
          </a:xfrm>
          <a:custGeom>
            <a:avLst/>
            <a:gdLst/>
            <a:ahLst/>
            <a:cxnLst/>
            <a:rect r="r" b="b" t="t" l="l"/>
            <a:pathLst>
              <a:path h="964754" w="3959812">
                <a:moveTo>
                  <a:pt x="3959811" y="0"/>
                </a:moveTo>
                <a:lnTo>
                  <a:pt x="0" y="0"/>
                </a:lnTo>
                <a:lnTo>
                  <a:pt x="0" y="964754"/>
                </a:lnTo>
                <a:lnTo>
                  <a:pt x="3959811" y="964754"/>
                </a:lnTo>
                <a:lnTo>
                  <a:pt x="3959811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0">
            <a:off x="15563850" y="2823109"/>
            <a:ext cx="3959812" cy="964754"/>
          </a:xfrm>
          <a:custGeom>
            <a:avLst/>
            <a:gdLst/>
            <a:ahLst/>
            <a:cxnLst/>
            <a:rect r="r" b="b" t="t" l="l"/>
            <a:pathLst>
              <a:path h="964754" w="3959812">
                <a:moveTo>
                  <a:pt x="3959812" y="0"/>
                </a:moveTo>
                <a:lnTo>
                  <a:pt x="0" y="0"/>
                </a:lnTo>
                <a:lnTo>
                  <a:pt x="0" y="964754"/>
                </a:lnTo>
                <a:lnTo>
                  <a:pt x="3959812" y="964754"/>
                </a:lnTo>
                <a:lnTo>
                  <a:pt x="3959812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true" flipV="false" rot="0">
            <a:off x="13335000" y="2364592"/>
            <a:ext cx="1423271" cy="1423271"/>
          </a:xfrm>
          <a:custGeom>
            <a:avLst/>
            <a:gdLst/>
            <a:ahLst/>
            <a:cxnLst/>
            <a:rect r="r" b="b" t="t" l="l"/>
            <a:pathLst>
              <a:path h="1423271" w="1423271">
                <a:moveTo>
                  <a:pt x="1423271" y="0"/>
                </a:moveTo>
                <a:lnTo>
                  <a:pt x="0" y="0"/>
                </a:lnTo>
                <a:lnTo>
                  <a:pt x="0" y="1423271"/>
                </a:lnTo>
                <a:lnTo>
                  <a:pt x="1423271" y="1423271"/>
                </a:lnTo>
                <a:lnTo>
                  <a:pt x="1423271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3704991" y="5670324"/>
            <a:ext cx="1423271" cy="1423271"/>
          </a:xfrm>
          <a:custGeom>
            <a:avLst/>
            <a:gdLst/>
            <a:ahLst/>
            <a:cxnLst/>
            <a:rect r="r" b="b" t="t" l="l"/>
            <a:pathLst>
              <a:path h="1423271" w="1423271">
                <a:moveTo>
                  <a:pt x="1423271" y="0"/>
                </a:moveTo>
                <a:lnTo>
                  <a:pt x="0" y="0"/>
                </a:lnTo>
                <a:lnTo>
                  <a:pt x="0" y="1423271"/>
                </a:lnTo>
                <a:lnTo>
                  <a:pt x="1423271" y="1423271"/>
                </a:lnTo>
                <a:lnTo>
                  <a:pt x="1423271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23418" y="-6791361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3" y="0"/>
                </a:lnTo>
                <a:lnTo>
                  <a:pt x="15440683" y="15440683"/>
                </a:lnTo>
                <a:lnTo>
                  <a:pt x="0" y="154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39776" y="-6838944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3" y="0"/>
                </a:lnTo>
                <a:lnTo>
                  <a:pt x="15440683" y="15440683"/>
                </a:lnTo>
                <a:lnTo>
                  <a:pt x="0" y="154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190860" y="4438420"/>
            <a:ext cx="4097140" cy="5327250"/>
          </a:xfrm>
          <a:custGeom>
            <a:avLst/>
            <a:gdLst/>
            <a:ahLst/>
            <a:cxnLst/>
            <a:rect r="r" b="b" t="t" l="l"/>
            <a:pathLst>
              <a:path h="5327250" w="4097140">
                <a:moveTo>
                  <a:pt x="4097140" y="0"/>
                </a:moveTo>
                <a:lnTo>
                  <a:pt x="0" y="0"/>
                </a:lnTo>
                <a:lnTo>
                  <a:pt x="0" y="5327251"/>
                </a:lnTo>
                <a:lnTo>
                  <a:pt x="4097140" y="5327251"/>
                </a:lnTo>
                <a:lnTo>
                  <a:pt x="40971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4438420"/>
            <a:ext cx="4097140" cy="5327250"/>
          </a:xfrm>
          <a:custGeom>
            <a:avLst/>
            <a:gdLst/>
            <a:ahLst/>
            <a:cxnLst/>
            <a:rect r="r" b="b" t="t" l="l"/>
            <a:pathLst>
              <a:path h="5327250" w="4097140">
                <a:moveTo>
                  <a:pt x="0" y="0"/>
                </a:moveTo>
                <a:lnTo>
                  <a:pt x="4097140" y="0"/>
                </a:lnTo>
                <a:lnTo>
                  <a:pt x="4097140" y="5327251"/>
                </a:lnTo>
                <a:lnTo>
                  <a:pt x="0" y="53272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50608" y="7704014"/>
            <a:ext cx="741117" cy="1852793"/>
          </a:xfrm>
          <a:custGeom>
            <a:avLst/>
            <a:gdLst/>
            <a:ahLst/>
            <a:cxnLst/>
            <a:rect r="r" b="b" t="t" l="l"/>
            <a:pathLst>
              <a:path h="1852793" w="741117">
                <a:moveTo>
                  <a:pt x="0" y="0"/>
                </a:moveTo>
                <a:lnTo>
                  <a:pt x="741117" y="0"/>
                </a:lnTo>
                <a:lnTo>
                  <a:pt x="741117" y="1852793"/>
                </a:lnTo>
                <a:lnTo>
                  <a:pt x="0" y="1852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29245" y="8207848"/>
            <a:ext cx="741117" cy="1852793"/>
          </a:xfrm>
          <a:custGeom>
            <a:avLst/>
            <a:gdLst/>
            <a:ahLst/>
            <a:cxnLst/>
            <a:rect r="r" b="b" t="t" l="l"/>
            <a:pathLst>
              <a:path h="1852793" w="741117">
                <a:moveTo>
                  <a:pt x="0" y="0"/>
                </a:moveTo>
                <a:lnTo>
                  <a:pt x="741117" y="0"/>
                </a:lnTo>
                <a:lnTo>
                  <a:pt x="741117" y="1852793"/>
                </a:lnTo>
                <a:lnTo>
                  <a:pt x="0" y="1852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08487" y="7704014"/>
            <a:ext cx="741117" cy="1852793"/>
          </a:xfrm>
          <a:custGeom>
            <a:avLst/>
            <a:gdLst/>
            <a:ahLst/>
            <a:cxnLst/>
            <a:rect r="r" b="b" t="t" l="l"/>
            <a:pathLst>
              <a:path h="1852793" w="741117">
                <a:moveTo>
                  <a:pt x="0" y="0"/>
                </a:moveTo>
                <a:lnTo>
                  <a:pt x="741117" y="0"/>
                </a:lnTo>
                <a:lnTo>
                  <a:pt x="741117" y="1852793"/>
                </a:lnTo>
                <a:lnTo>
                  <a:pt x="0" y="1852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38396" y="7704014"/>
            <a:ext cx="741117" cy="1852793"/>
          </a:xfrm>
          <a:custGeom>
            <a:avLst/>
            <a:gdLst/>
            <a:ahLst/>
            <a:cxnLst/>
            <a:rect r="r" b="b" t="t" l="l"/>
            <a:pathLst>
              <a:path h="1852793" w="741117">
                <a:moveTo>
                  <a:pt x="0" y="0"/>
                </a:moveTo>
                <a:lnTo>
                  <a:pt x="741117" y="0"/>
                </a:lnTo>
                <a:lnTo>
                  <a:pt x="741117" y="1852793"/>
                </a:lnTo>
                <a:lnTo>
                  <a:pt x="0" y="1852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017033" y="8207848"/>
            <a:ext cx="741117" cy="1852793"/>
          </a:xfrm>
          <a:custGeom>
            <a:avLst/>
            <a:gdLst/>
            <a:ahLst/>
            <a:cxnLst/>
            <a:rect r="r" b="b" t="t" l="l"/>
            <a:pathLst>
              <a:path h="1852793" w="741117">
                <a:moveTo>
                  <a:pt x="0" y="0"/>
                </a:moveTo>
                <a:lnTo>
                  <a:pt x="741117" y="0"/>
                </a:lnTo>
                <a:lnTo>
                  <a:pt x="741117" y="1852793"/>
                </a:lnTo>
                <a:lnTo>
                  <a:pt x="0" y="1852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96275" y="7704014"/>
            <a:ext cx="741117" cy="1852793"/>
          </a:xfrm>
          <a:custGeom>
            <a:avLst/>
            <a:gdLst/>
            <a:ahLst/>
            <a:cxnLst/>
            <a:rect r="r" b="b" t="t" l="l"/>
            <a:pathLst>
              <a:path h="1852793" w="741117">
                <a:moveTo>
                  <a:pt x="0" y="0"/>
                </a:moveTo>
                <a:lnTo>
                  <a:pt x="741117" y="0"/>
                </a:lnTo>
                <a:lnTo>
                  <a:pt x="741117" y="1852793"/>
                </a:lnTo>
                <a:lnTo>
                  <a:pt x="0" y="18527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586506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805705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453259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141036" y="9244341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195145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764329" y="9244341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572309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572860" y="8142790"/>
            <a:ext cx="1142279" cy="2144210"/>
          </a:xfrm>
          <a:custGeom>
            <a:avLst/>
            <a:gdLst/>
            <a:ahLst/>
            <a:cxnLst/>
            <a:rect r="r" b="b" t="t" l="l"/>
            <a:pathLst>
              <a:path h="2144210" w="1142279">
                <a:moveTo>
                  <a:pt x="0" y="0"/>
                </a:moveTo>
                <a:lnTo>
                  <a:pt x="1142280" y="0"/>
                </a:lnTo>
                <a:lnTo>
                  <a:pt x="1142280" y="2144210"/>
                </a:lnTo>
                <a:lnTo>
                  <a:pt x="0" y="21442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252316" y="685518"/>
            <a:ext cx="2213702" cy="1002203"/>
          </a:xfrm>
          <a:custGeom>
            <a:avLst/>
            <a:gdLst/>
            <a:ahLst/>
            <a:cxnLst/>
            <a:rect r="r" b="b" t="t" l="l"/>
            <a:pathLst>
              <a:path h="1002203" w="2213702">
                <a:moveTo>
                  <a:pt x="0" y="0"/>
                </a:moveTo>
                <a:lnTo>
                  <a:pt x="2213702" y="0"/>
                </a:lnTo>
                <a:lnTo>
                  <a:pt x="2213702" y="1002204"/>
                </a:lnTo>
                <a:lnTo>
                  <a:pt x="0" y="10022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1359167" y="685518"/>
            <a:ext cx="2213702" cy="1002203"/>
          </a:xfrm>
          <a:custGeom>
            <a:avLst/>
            <a:gdLst/>
            <a:ahLst/>
            <a:cxnLst/>
            <a:rect r="r" b="b" t="t" l="l"/>
            <a:pathLst>
              <a:path h="1002203" w="2213702">
                <a:moveTo>
                  <a:pt x="0" y="0"/>
                </a:moveTo>
                <a:lnTo>
                  <a:pt x="2213702" y="0"/>
                </a:lnTo>
                <a:lnTo>
                  <a:pt x="2213702" y="1002204"/>
                </a:lnTo>
                <a:lnTo>
                  <a:pt x="0" y="10022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164" y="2816218"/>
            <a:ext cx="4113521" cy="1002203"/>
          </a:xfrm>
          <a:custGeom>
            <a:avLst/>
            <a:gdLst/>
            <a:ahLst/>
            <a:cxnLst/>
            <a:rect r="r" b="b" t="t" l="l"/>
            <a:pathLst>
              <a:path h="1002203" w="4113521">
                <a:moveTo>
                  <a:pt x="4113521" y="0"/>
                </a:moveTo>
                <a:lnTo>
                  <a:pt x="0" y="0"/>
                </a:lnTo>
                <a:lnTo>
                  <a:pt x="0" y="1002203"/>
                </a:lnTo>
                <a:lnTo>
                  <a:pt x="4113521" y="1002203"/>
                </a:lnTo>
                <a:lnTo>
                  <a:pt x="411352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565659" y="550875"/>
            <a:ext cx="4073361" cy="992419"/>
          </a:xfrm>
          <a:custGeom>
            <a:avLst/>
            <a:gdLst/>
            <a:ahLst/>
            <a:cxnLst/>
            <a:rect r="r" b="b" t="t" l="l"/>
            <a:pathLst>
              <a:path h="992419" w="4073361">
                <a:moveTo>
                  <a:pt x="0" y="0"/>
                </a:moveTo>
                <a:lnTo>
                  <a:pt x="4073361" y="0"/>
                </a:lnTo>
                <a:lnTo>
                  <a:pt x="4073361" y="992419"/>
                </a:lnTo>
                <a:lnTo>
                  <a:pt x="0" y="99241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045598" y="2816218"/>
            <a:ext cx="2213702" cy="1002203"/>
          </a:xfrm>
          <a:custGeom>
            <a:avLst/>
            <a:gdLst/>
            <a:ahLst/>
            <a:cxnLst/>
            <a:rect r="r" b="b" t="t" l="l"/>
            <a:pathLst>
              <a:path h="1002203" w="2213702">
                <a:moveTo>
                  <a:pt x="0" y="0"/>
                </a:moveTo>
                <a:lnTo>
                  <a:pt x="2213702" y="0"/>
                </a:lnTo>
                <a:lnTo>
                  <a:pt x="2213702" y="1002203"/>
                </a:lnTo>
                <a:lnTo>
                  <a:pt x="0" y="100220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0">
            <a:off x="13938747" y="2816218"/>
            <a:ext cx="2213702" cy="1002203"/>
          </a:xfrm>
          <a:custGeom>
            <a:avLst/>
            <a:gdLst/>
            <a:ahLst/>
            <a:cxnLst/>
            <a:rect r="r" b="b" t="t" l="l"/>
            <a:pathLst>
              <a:path h="1002203" w="2213702">
                <a:moveTo>
                  <a:pt x="2213702" y="0"/>
                </a:moveTo>
                <a:lnTo>
                  <a:pt x="0" y="0"/>
                </a:lnTo>
                <a:lnTo>
                  <a:pt x="0" y="1002203"/>
                </a:lnTo>
                <a:lnTo>
                  <a:pt x="2213702" y="1002203"/>
                </a:lnTo>
                <a:lnTo>
                  <a:pt x="2213702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5595876" y="2603270"/>
            <a:ext cx="7096247" cy="3479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</a:pPr>
            <a:r>
              <a:rPr lang="en-US" sz="9999" spc="-10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23418" y="-6791361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3" y="0"/>
                </a:lnTo>
                <a:lnTo>
                  <a:pt x="15440683" y="15440683"/>
                </a:lnTo>
                <a:lnTo>
                  <a:pt x="0" y="154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39776" y="-6838944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3" y="0"/>
                </a:lnTo>
                <a:lnTo>
                  <a:pt x="15440683" y="15440683"/>
                </a:lnTo>
                <a:lnTo>
                  <a:pt x="0" y="154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39953" y="463426"/>
            <a:ext cx="2497196" cy="1130549"/>
          </a:xfrm>
          <a:custGeom>
            <a:avLst/>
            <a:gdLst/>
            <a:ahLst/>
            <a:cxnLst/>
            <a:rect r="r" b="b" t="t" l="l"/>
            <a:pathLst>
              <a:path h="1130549" w="2497196">
                <a:moveTo>
                  <a:pt x="0" y="0"/>
                </a:moveTo>
                <a:lnTo>
                  <a:pt x="2497195" y="0"/>
                </a:lnTo>
                <a:lnTo>
                  <a:pt x="2497195" y="1130548"/>
                </a:lnTo>
                <a:lnTo>
                  <a:pt x="0" y="11305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9414837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74112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39776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13888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86506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05705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453259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141036" y="8372178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195145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764329" y="8372178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572309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651074" y="7883807"/>
            <a:ext cx="3226307" cy="1531029"/>
          </a:xfrm>
          <a:custGeom>
            <a:avLst/>
            <a:gdLst/>
            <a:ahLst/>
            <a:cxnLst/>
            <a:rect r="r" b="b" t="t" l="l"/>
            <a:pathLst>
              <a:path h="1531029" w="3226307">
                <a:moveTo>
                  <a:pt x="0" y="0"/>
                </a:moveTo>
                <a:lnTo>
                  <a:pt x="3226308" y="0"/>
                </a:lnTo>
                <a:lnTo>
                  <a:pt x="3226308" y="1531030"/>
                </a:lnTo>
                <a:lnTo>
                  <a:pt x="0" y="15310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-1827518" y="2834810"/>
            <a:ext cx="4598052" cy="1120253"/>
          </a:xfrm>
          <a:custGeom>
            <a:avLst/>
            <a:gdLst/>
            <a:ahLst/>
            <a:cxnLst/>
            <a:rect r="r" b="b" t="t" l="l"/>
            <a:pathLst>
              <a:path h="1120253" w="4598052">
                <a:moveTo>
                  <a:pt x="4598052" y="0"/>
                </a:moveTo>
                <a:lnTo>
                  <a:pt x="0" y="0"/>
                </a:lnTo>
                <a:lnTo>
                  <a:pt x="0" y="1120253"/>
                </a:lnTo>
                <a:lnTo>
                  <a:pt x="4598052" y="1120253"/>
                </a:lnTo>
                <a:lnTo>
                  <a:pt x="459805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2388" y="4520212"/>
            <a:ext cx="5236292" cy="4903074"/>
          </a:xfrm>
          <a:custGeom>
            <a:avLst/>
            <a:gdLst/>
            <a:ahLst/>
            <a:cxnLst/>
            <a:rect r="r" b="b" t="t" l="l"/>
            <a:pathLst>
              <a:path h="4903074" w="5236292">
                <a:moveTo>
                  <a:pt x="0" y="0"/>
                </a:moveTo>
                <a:lnTo>
                  <a:pt x="5236292" y="0"/>
                </a:lnTo>
                <a:lnTo>
                  <a:pt x="5236292" y="4903073"/>
                </a:lnTo>
                <a:lnTo>
                  <a:pt x="0" y="490307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955861" y="1111597"/>
            <a:ext cx="3959812" cy="964754"/>
          </a:xfrm>
          <a:custGeom>
            <a:avLst/>
            <a:gdLst/>
            <a:ahLst/>
            <a:cxnLst/>
            <a:rect r="r" b="b" t="t" l="l"/>
            <a:pathLst>
              <a:path h="964754" w="3959812">
                <a:moveTo>
                  <a:pt x="0" y="0"/>
                </a:moveTo>
                <a:lnTo>
                  <a:pt x="3959812" y="0"/>
                </a:lnTo>
                <a:lnTo>
                  <a:pt x="3959812" y="964754"/>
                </a:lnTo>
                <a:lnTo>
                  <a:pt x="0" y="9647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175503" y="1423216"/>
            <a:ext cx="14112497" cy="388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</a:t>
            </a:r>
          </a:p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Title: TypeCaster Battle: AI-Adaptive Typing Game</a:t>
            </a:r>
          </a:p>
          <a:p>
            <a:pPr algn="ctr">
              <a:lnSpc>
                <a:spcPts val="6159"/>
              </a:lnSpc>
            </a:pPr>
          </a:p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Subtitle: A Dynamic Difficulty Adjustment System using Python &amp; Machine Learning</a:t>
            </a:r>
          </a:p>
          <a:p>
            <a:pPr algn="ctr">
              <a:lnSpc>
                <a:spcPts val="615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5192632" y="-152383"/>
            <a:ext cx="12156866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VT323"/>
                <a:ea typeface="VT323"/>
                <a:cs typeface="VT323"/>
                <a:sym typeface="VT323"/>
              </a:rPr>
              <a:t> </a:t>
            </a:r>
          </a:p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VT323"/>
                <a:ea typeface="VT323"/>
                <a:cs typeface="VT323"/>
                <a:sym typeface="VT323"/>
              </a:rPr>
              <a:t> Welcome To Our Presentation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419830" y="4861415"/>
            <a:ext cx="10440287" cy="4036421"/>
            <a:chOff x="0" y="0"/>
            <a:chExt cx="2749705" cy="10630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749705" cy="1063090"/>
            </a:xfrm>
            <a:custGeom>
              <a:avLst/>
              <a:gdLst/>
              <a:ahLst/>
              <a:cxnLst/>
              <a:rect r="r" b="b" t="t" l="l"/>
              <a:pathLst>
                <a:path h="1063090" w="2749705">
                  <a:moveTo>
                    <a:pt x="37819" y="0"/>
                  </a:moveTo>
                  <a:lnTo>
                    <a:pt x="2711887" y="0"/>
                  </a:lnTo>
                  <a:cubicBezTo>
                    <a:pt x="2732773" y="0"/>
                    <a:pt x="2749705" y="16932"/>
                    <a:pt x="2749705" y="37819"/>
                  </a:cubicBezTo>
                  <a:lnTo>
                    <a:pt x="2749705" y="1025272"/>
                  </a:lnTo>
                  <a:cubicBezTo>
                    <a:pt x="2749705" y="1046158"/>
                    <a:pt x="2732773" y="1063090"/>
                    <a:pt x="2711887" y="1063090"/>
                  </a:cubicBezTo>
                  <a:lnTo>
                    <a:pt x="37819" y="1063090"/>
                  </a:lnTo>
                  <a:cubicBezTo>
                    <a:pt x="16932" y="1063090"/>
                    <a:pt x="0" y="1046158"/>
                    <a:pt x="0" y="1025272"/>
                  </a:cubicBezTo>
                  <a:lnTo>
                    <a:pt x="0" y="37819"/>
                  </a:lnTo>
                  <a:cubicBezTo>
                    <a:pt x="0" y="16932"/>
                    <a:pt x="16932" y="0"/>
                    <a:pt x="37819" y="0"/>
                  </a:cubicBezTo>
                  <a:close/>
                </a:path>
              </a:pathLst>
            </a:custGeom>
            <a:solidFill>
              <a:srgbClr val="5B3FC4">
                <a:alpha val="84706"/>
              </a:srgbClr>
            </a:solidFill>
            <a:ln w="76200" cap="rnd">
              <a:solidFill>
                <a:srgbClr val="000000">
                  <a:alpha val="84706"/>
                </a:srgbClr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749705" cy="1101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4478173" y="4842365"/>
            <a:ext cx="14084886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VT323"/>
                <a:ea typeface="VT323"/>
                <a:cs typeface="VT323"/>
                <a:sym typeface="VT323"/>
              </a:rPr>
              <a:t>OUR TEAM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6586225" y="6426382"/>
            <a:ext cx="2553551" cy="1276775"/>
          </a:xfrm>
          <a:custGeom>
            <a:avLst/>
            <a:gdLst/>
            <a:ahLst/>
            <a:cxnLst/>
            <a:rect r="r" b="b" t="t" l="l"/>
            <a:pathLst>
              <a:path h="1276775" w="2553551">
                <a:moveTo>
                  <a:pt x="0" y="0"/>
                </a:moveTo>
                <a:lnTo>
                  <a:pt x="2553551" y="0"/>
                </a:lnTo>
                <a:lnTo>
                  <a:pt x="2553551" y="1276775"/>
                </a:lnTo>
                <a:lnTo>
                  <a:pt x="0" y="12767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665583" y="6508595"/>
            <a:ext cx="598645" cy="1112348"/>
          </a:xfrm>
          <a:custGeom>
            <a:avLst/>
            <a:gdLst/>
            <a:ahLst/>
            <a:cxnLst/>
            <a:rect r="r" b="b" t="t" l="l"/>
            <a:pathLst>
              <a:path h="1112348" w="598645">
                <a:moveTo>
                  <a:pt x="0" y="0"/>
                </a:moveTo>
                <a:lnTo>
                  <a:pt x="598645" y="0"/>
                </a:lnTo>
                <a:lnTo>
                  <a:pt x="598645" y="1112348"/>
                </a:lnTo>
                <a:lnTo>
                  <a:pt x="0" y="111234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195145" y="6426382"/>
            <a:ext cx="2553551" cy="1276775"/>
          </a:xfrm>
          <a:custGeom>
            <a:avLst/>
            <a:gdLst/>
            <a:ahLst/>
            <a:cxnLst/>
            <a:rect r="r" b="b" t="t" l="l"/>
            <a:pathLst>
              <a:path h="1276775" w="2553551">
                <a:moveTo>
                  <a:pt x="0" y="0"/>
                </a:moveTo>
                <a:lnTo>
                  <a:pt x="2553550" y="0"/>
                </a:lnTo>
                <a:lnTo>
                  <a:pt x="2553550" y="1276775"/>
                </a:lnTo>
                <a:lnTo>
                  <a:pt x="0" y="12767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3863120" y="6426382"/>
            <a:ext cx="2553551" cy="1276775"/>
          </a:xfrm>
          <a:custGeom>
            <a:avLst/>
            <a:gdLst/>
            <a:ahLst/>
            <a:cxnLst/>
            <a:rect r="r" b="b" t="t" l="l"/>
            <a:pathLst>
              <a:path h="1276775" w="2553551">
                <a:moveTo>
                  <a:pt x="0" y="0"/>
                </a:moveTo>
                <a:lnTo>
                  <a:pt x="2553551" y="0"/>
                </a:lnTo>
                <a:lnTo>
                  <a:pt x="2553551" y="1276775"/>
                </a:lnTo>
                <a:lnTo>
                  <a:pt x="0" y="12767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948845" y="6474991"/>
            <a:ext cx="610480" cy="1145953"/>
          </a:xfrm>
          <a:custGeom>
            <a:avLst/>
            <a:gdLst/>
            <a:ahLst/>
            <a:cxnLst/>
            <a:rect r="r" b="b" t="t" l="l"/>
            <a:pathLst>
              <a:path h="1145953" w="610480">
                <a:moveTo>
                  <a:pt x="0" y="0"/>
                </a:moveTo>
                <a:lnTo>
                  <a:pt x="610480" y="0"/>
                </a:lnTo>
                <a:lnTo>
                  <a:pt x="610480" y="1145952"/>
                </a:lnTo>
                <a:lnTo>
                  <a:pt x="0" y="114595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291097" y="6474991"/>
            <a:ext cx="545154" cy="1194562"/>
          </a:xfrm>
          <a:custGeom>
            <a:avLst/>
            <a:gdLst/>
            <a:ahLst/>
            <a:cxnLst/>
            <a:rect r="r" b="b" t="t" l="l"/>
            <a:pathLst>
              <a:path h="1194562" w="545154">
                <a:moveTo>
                  <a:pt x="0" y="0"/>
                </a:moveTo>
                <a:lnTo>
                  <a:pt x="545154" y="0"/>
                </a:lnTo>
                <a:lnTo>
                  <a:pt x="545154" y="1194561"/>
                </a:lnTo>
                <a:lnTo>
                  <a:pt x="0" y="119456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7227751" y="6764123"/>
            <a:ext cx="1816775" cy="48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VT323"/>
                <a:ea typeface="VT323"/>
                <a:cs typeface="VT323"/>
                <a:sym typeface="VT323"/>
              </a:rPr>
              <a:t>Ahmed Haitham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947553" y="6764123"/>
            <a:ext cx="1816775" cy="48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VT323"/>
                <a:ea typeface="VT323"/>
                <a:cs typeface="VT323"/>
                <a:sym typeface="VT323"/>
              </a:rPr>
              <a:t>Wed Ahmed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654575" y="6764123"/>
            <a:ext cx="1816775" cy="48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VT323"/>
                <a:ea typeface="VT323"/>
                <a:cs typeface="VT323"/>
                <a:sym typeface="VT323"/>
              </a:rPr>
              <a:t>Ruqayah Alaa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23418" y="-6791361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3" y="0"/>
                </a:lnTo>
                <a:lnTo>
                  <a:pt x="15440683" y="15440683"/>
                </a:lnTo>
                <a:lnTo>
                  <a:pt x="0" y="154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39776" y="-6838944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3" y="0"/>
                </a:lnTo>
                <a:lnTo>
                  <a:pt x="15440683" y="15440683"/>
                </a:lnTo>
                <a:lnTo>
                  <a:pt x="0" y="154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42522" y="564354"/>
            <a:ext cx="2210639" cy="1000817"/>
          </a:xfrm>
          <a:custGeom>
            <a:avLst/>
            <a:gdLst/>
            <a:ahLst/>
            <a:cxnLst/>
            <a:rect r="r" b="b" t="t" l="l"/>
            <a:pathLst>
              <a:path h="1000817" w="2210639">
                <a:moveTo>
                  <a:pt x="0" y="0"/>
                </a:moveTo>
                <a:lnTo>
                  <a:pt x="2210639" y="0"/>
                </a:lnTo>
                <a:lnTo>
                  <a:pt x="2210639" y="1000817"/>
                </a:lnTo>
                <a:lnTo>
                  <a:pt x="0" y="10008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9414837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74112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39776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13888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86506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05705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453259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141036" y="8372178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195145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764329" y="8372178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572309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1753161" y="2716036"/>
            <a:ext cx="3568101" cy="869319"/>
          </a:xfrm>
          <a:custGeom>
            <a:avLst/>
            <a:gdLst/>
            <a:ahLst/>
            <a:cxnLst/>
            <a:rect r="r" b="b" t="t" l="l"/>
            <a:pathLst>
              <a:path h="869319" w="3568101">
                <a:moveTo>
                  <a:pt x="3568101" y="0"/>
                </a:moveTo>
                <a:lnTo>
                  <a:pt x="0" y="0"/>
                </a:lnTo>
                <a:lnTo>
                  <a:pt x="0" y="869319"/>
                </a:lnTo>
                <a:lnTo>
                  <a:pt x="3568101" y="869319"/>
                </a:lnTo>
                <a:lnTo>
                  <a:pt x="3568101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776699" y="564354"/>
            <a:ext cx="3959812" cy="964754"/>
          </a:xfrm>
          <a:custGeom>
            <a:avLst/>
            <a:gdLst/>
            <a:ahLst/>
            <a:cxnLst/>
            <a:rect r="r" b="b" t="t" l="l"/>
            <a:pathLst>
              <a:path h="964754" w="3959812">
                <a:moveTo>
                  <a:pt x="0" y="0"/>
                </a:moveTo>
                <a:lnTo>
                  <a:pt x="3959812" y="0"/>
                </a:lnTo>
                <a:lnTo>
                  <a:pt x="3959812" y="964754"/>
                </a:lnTo>
                <a:lnTo>
                  <a:pt x="0" y="9647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105711" y="4165072"/>
            <a:ext cx="5093228" cy="5093228"/>
          </a:xfrm>
          <a:custGeom>
            <a:avLst/>
            <a:gdLst/>
            <a:ahLst/>
            <a:cxnLst/>
            <a:rect r="r" b="b" t="t" l="l"/>
            <a:pathLst>
              <a:path h="5093228" w="5093228">
                <a:moveTo>
                  <a:pt x="0" y="0"/>
                </a:moveTo>
                <a:lnTo>
                  <a:pt x="5093228" y="0"/>
                </a:lnTo>
                <a:lnTo>
                  <a:pt x="5093228" y="5093228"/>
                </a:lnTo>
                <a:lnTo>
                  <a:pt x="0" y="50932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753161" y="7523231"/>
            <a:ext cx="984573" cy="1900054"/>
          </a:xfrm>
          <a:custGeom>
            <a:avLst/>
            <a:gdLst/>
            <a:ahLst/>
            <a:cxnLst/>
            <a:rect r="r" b="b" t="t" l="l"/>
            <a:pathLst>
              <a:path h="1900054" w="984573">
                <a:moveTo>
                  <a:pt x="0" y="0"/>
                </a:moveTo>
                <a:lnTo>
                  <a:pt x="984573" y="0"/>
                </a:lnTo>
                <a:lnTo>
                  <a:pt x="984573" y="1900054"/>
                </a:lnTo>
                <a:lnTo>
                  <a:pt x="0" y="19000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0" y="1462433"/>
            <a:ext cx="12163215" cy="773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1"/>
              </a:lnSpc>
            </a:pPr>
          </a:p>
          <a:p>
            <a:pPr algn="l">
              <a:lnSpc>
                <a:spcPts val="2659"/>
              </a:lnSpc>
            </a:pPr>
          </a:p>
          <a:p>
            <a:pPr algn="ctr">
              <a:lnSpc>
                <a:spcPts val="5499"/>
              </a:lnSpc>
            </a:pPr>
            <a:r>
              <a:rPr lang="en-US" sz="3928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Objective: Most typing games have static difficulty levels (Easy, Medium, Hard) that don't fit every player.</a:t>
            </a:r>
          </a:p>
          <a:p>
            <a:pPr algn="ctr">
              <a:lnSpc>
                <a:spcPts val="5499"/>
              </a:lnSpc>
            </a:pPr>
          </a:p>
          <a:p>
            <a:pPr algn="ctr">
              <a:lnSpc>
                <a:spcPts val="5499"/>
              </a:lnSpc>
            </a:pPr>
            <a:r>
              <a:rPr lang="en-US" sz="3928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The Problem: A static "Hard" mode might be too fast for some but too slow for others. Players either get bored or frustrated.</a:t>
            </a:r>
          </a:p>
          <a:p>
            <a:pPr algn="ctr">
              <a:lnSpc>
                <a:spcPts val="5499"/>
              </a:lnSpc>
            </a:pPr>
          </a:p>
          <a:p>
            <a:pPr algn="ctr">
              <a:lnSpc>
                <a:spcPts val="5499"/>
              </a:lnSpc>
            </a:pPr>
            <a:r>
              <a:rPr lang="en-US" sz="3928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Our Solution: An "Intelligent" game that watches you play. It analyzes your typing speed (WPM) and accuracy in real-time to generate words that are *exactly* challenging enough for you.</a:t>
            </a:r>
          </a:p>
          <a:p>
            <a:pPr algn="ctr">
              <a:lnSpc>
                <a:spcPts val="5499"/>
              </a:lnSpc>
            </a:pPr>
            <a:r>
              <a:rPr lang="en-US" sz="3928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103354" y="-215248"/>
            <a:ext cx="11856515" cy="206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60"/>
              </a:lnSpc>
            </a:pPr>
            <a:r>
              <a:rPr lang="en-US" sz="5900">
                <a:solidFill>
                  <a:srgbClr val="000000"/>
                </a:solidFill>
                <a:latin typeface="VT323"/>
                <a:ea typeface="VT323"/>
                <a:cs typeface="VT323"/>
                <a:sym typeface="VT323"/>
              </a:rPr>
              <a:t> </a:t>
            </a:r>
          </a:p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00000"/>
                </a:solidFill>
                <a:latin typeface="VT323"/>
                <a:ea typeface="VT323"/>
                <a:cs typeface="VT323"/>
                <a:sym typeface="VT323"/>
              </a:rPr>
              <a:t> The Problem &amp; The Solution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92337" y="-4652080"/>
            <a:ext cx="14416759" cy="14416759"/>
          </a:xfrm>
          <a:custGeom>
            <a:avLst/>
            <a:gdLst/>
            <a:ahLst/>
            <a:cxnLst/>
            <a:rect r="r" b="b" t="t" l="l"/>
            <a:pathLst>
              <a:path h="14416759" w="14416759">
                <a:moveTo>
                  <a:pt x="0" y="0"/>
                </a:moveTo>
                <a:lnTo>
                  <a:pt x="14416758" y="0"/>
                </a:lnTo>
                <a:lnTo>
                  <a:pt x="14416758" y="14416759"/>
                </a:lnTo>
                <a:lnTo>
                  <a:pt x="0" y="1441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40488" y="-3415468"/>
            <a:ext cx="13072910" cy="13072910"/>
          </a:xfrm>
          <a:custGeom>
            <a:avLst/>
            <a:gdLst/>
            <a:ahLst/>
            <a:cxnLst/>
            <a:rect r="r" b="b" t="t" l="l"/>
            <a:pathLst>
              <a:path h="13072910" w="13072910">
                <a:moveTo>
                  <a:pt x="0" y="0"/>
                </a:moveTo>
                <a:lnTo>
                  <a:pt x="13072910" y="0"/>
                </a:lnTo>
                <a:lnTo>
                  <a:pt x="13072910" y="13072910"/>
                </a:lnTo>
                <a:lnTo>
                  <a:pt x="0" y="13072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414837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4112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39776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13888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86506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53259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95145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72309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89418" y="7875150"/>
            <a:ext cx="3226307" cy="1531029"/>
          </a:xfrm>
          <a:custGeom>
            <a:avLst/>
            <a:gdLst/>
            <a:ahLst/>
            <a:cxnLst/>
            <a:rect r="r" b="b" t="t" l="l"/>
            <a:pathLst>
              <a:path h="1531029" w="3226307">
                <a:moveTo>
                  <a:pt x="0" y="0"/>
                </a:moveTo>
                <a:lnTo>
                  <a:pt x="3226308" y="0"/>
                </a:lnTo>
                <a:lnTo>
                  <a:pt x="3226308" y="1531030"/>
                </a:lnTo>
                <a:lnTo>
                  <a:pt x="0" y="1531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7912" y="3603170"/>
            <a:ext cx="666605" cy="643989"/>
          </a:xfrm>
          <a:custGeom>
            <a:avLst/>
            <a:gdLst/>
            <a:ahLst/>
            <a:cxnLst/>
            <a:rect r="r" b="b" t="t" l="l"/>
            <a:pathLst>
              <a:path h="643989" w="666605">
                <a:moveTo>
                  <a:pt x="0" y="0"/>
                </a:moveTo>
                <a:lnTo>
                  <a:pt x="666605" y="0"/>
                </a:lnTo>
                <a:lnTo>
                  <a:pt x="666605" y="643990"/>
                </a:lnTo>
                <a:lnTo>
                  <a:pt x="0" y="6439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1755" r="0" b="-175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5497091"/>
            <a:ext cx="764517" cy="738580"/>
          </a:xfrm>
          <a:custGeom>
            <a:avLst/>
            <a:gdLst/>
            <a:ahLst/>
            <a:cxnLst/>
            <a:rect r="r" b="b" t="t" l="l"/>
            <a:pathLst>
              <a:path h="738580" w="764517">
                <a:moveTo>
                  <a:pt x="0" y="0"/>
                </a:moveTo>
                <a:lnTo>
                  <a:pt x="764517" y="0"/>
                </a:lnTo>
                <a:lnTo>
                  <a:pt x="764517" y="738580"/>
                </a:lnTo>
                <a:lnTo>
                  <a:pt x="0" y="73858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1755" r="0" b="-175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33413" y="7917676"/>
            <a:ext cx="3226307" cy="1531029"/>
          </a:xfrm>
          <a:custGeom>
            <a:avLst/>
            <a:gdLst/>
            <a:ahLst/>
            <a:cxnLst/>
            <a:rect r="r" b="b" t="t" l="l"/>
            <a:pathLst>
              <a:path h="1531029" w="3226307">
                <a:moveTo>
                  <a:pt x="0" y="0"/>
                </a:moveTo>
                <a:lnTo>
                  <a:pt x="3226307" y="0"/>
                </a:lnTo>
                <a:lnTo>
                  <a:pt x="3226307" y="1531030"/>
                </a:lnTo>
                <a:lnTo>
                  <a:pt x="0" y="1531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950636" y="7913963"/>
            <a:ext cx="3226307" cy="1531029"/>
          </a:xfrm>
          <a:custGeom>
            <a:avLst/>
            <a:gdLst/>
            <a:ahLst/>
            <a:cxnLst/>
            <a:rect r="r" b="b" t="t" l="l"/>
            <a:pathLst>
              <a:path h="1531029" w="3226307">
                <a:moveTo>
                  <a:pt x="0" y="0"/>
                </a:moveTo>
                <a:lnTo>
                  <a:pt x="3226307" y="0"/>
                </a:lnTo>
                <a:lnTo>
                  <a:pt x="3226307" y="1531030"/>
                </a:lnTo>
                <a:lnTo>
                  <a:pt x="0" y="1531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166876" y="546323"/>
            <a:ext cx="3959812" cy="964754"/>
          </a:xfrm>
          <a:custGeom>
            <a:avLst/>
            <a:gdLst/>
            <a:ahLst/>
            <a:cxnLst/>
            <a:rect r="r" b="b" t="t" l="l"/>
            <a:pathLst>
              <a:path h="964754" w="3959812">
                <a:moveTo>
                  <a:pt x="0" y="0"/>
                </a:moveTo>
                <a:lnTo>
                  <a:pt x="3959812" y="0"/>
                </a:lnTo>
                <a:lnTo>
                  <a:pt x="3959812" y="964754"/>
                </a:lnTo>
                <a:lnTo>
                  <a:pt x="0" y="9647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52884" y="380989"/>
            <a:ext cx="2210639" cy="1000817"/>
          </a:xfrm>
          <a:custGeom>
            <a:avLst/>
            <a:gdLst/>
            <a:ahLst/>
            <a:cxnLst/>
            <a:rect r="r" b="b" t="t" l="l"/>
            <a:pathLst>
              <a:path h="1000817" w="2210639">
                <a:moveTo>
                  <a:pt x="0" y="0"/>
                </a:moveTo>
                <a:lnTo>
                  <a:pt x="2210640" y="0"/>
                </a:lnTo>
                <a:lnTo>
                  <a:pt x="2210640" y="1000817"/>
                </a:lnTo>
                <a:lnTo>
                  <a:pt x="0" y="100081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86498" y="338810"/>
            <a:ext cx="2210639" cy="1000817"/>
          </a:xfrm>
          <a:custGeom>
            <a:avLst/>
            <a:gdLst/>
            <a:ahLst/>
            <a:cxnLst/>
            <a:rect r="r" b="b" t="t" l="l"/>
            <a:pathLst>
              <a:path h="1000817" w="2210639">
                <a:moveTo>
                  <a:pt x="0" y="0"/>
                </a:moveTo>
                <a:lnTo>
                  <a:pt x="2210639" y="0"/>
                </a:lnTo>
                <a:lnTo>
                  <a:pt x="2210639" y="1000817"/>
                </a:lnTo>
                <a:lnTo>
                  <a:pt x="0" y="100081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920420" y="7600159"/>
            <a:ext cx="1008298" cy="1848546"/>
          </a:xfrm>
          <a:custGeom>
            <a:avLst/>
            <a:gdLst/>
            <a:ahLst/>
            <a:cxnLst/>
            <a:rect r="r" b="b" t="t" l="l"/>
            <a:pathLst>
              <a:path h="1848546" w="1008298">
                <a:moveTo>
                  <a:pt x="0" y="0"/>
                </a:moveTo>
                <a:lnTo>
                  <a:pt x="1008298" y="0"/>
                </a:lnTo>
                <a:lnTo>
                  <a:pt x="1008298" y="1848547"/>
                </a:lnTo>
                <a:lnTo>
                  <a:pt x="0" y="184854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073166" y="1610836"/>
            <a:ext cx="9114921" cy="4624835"/>
          </a:xfrm>
          <a:custGeom>
            <a:avLst/>
            <a:gdLst/>
            <a:ahLst/>
            <a:cxnLst/>
            <a:rect r="r" b="b" t="t" l="l"/>
            <a:pathLst>
              <a:path h="4624835" w="9114921">
                <a:moveTo>
                  <a:pt x="0" y="0"/>
                </a:moveTo>
                <a:lnTo>
                  <a:pt x="9114920" y="0"/>
                </a:lnTo>
                <a:lnTo>
                  <a:pt x="9114920" y="4624835"/>
                </a:lnTo>
                <a:lnTo>
                  <a:pt x="0" y="4624835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-3648" r="0" b="-3648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2874" y="3743238"/>
            <a:ext cx="516681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</a:pPr>
            <a:r>
              <a:rPr lang="en-US" sz="1800" spc="-1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264" y="5684453"/>
            <a:ext cx="516681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</a:pPr>
            <a:r>
              <a:rPr lang="en-US" sz="1800" spc="-1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06962" y="3169565"/>
            <a:ext cx="6180351" cy="280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 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Genre: RPG-Style Typing Battle.</a:t>
            </a:r>
          </a:p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Core Loop.</a:t>
            </a:r>
          </a:p>
          <a:p>
            <a:pPr algn="just">
              <a:lnSpc>
                <a:spcPts val="559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656945" y="5496046"/>
            <a:ext cx="7920641" cy="2803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2"/>
              </a:lnSpc>
            </a:pPr>
            <a:r>
              <a:rPr lang="en-US" sz="4002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 Attack: Type the displayed word correctly to damage the enemy.</a:t>
            </a:r>
          </a:p>
          <a:p>
            <a:pPr algn="l">
              <a:lnSpc>
                <a:spcPts val="5602"/>
              </a:lnSpc>
            </a:pPr>
          </a:p>
          <a:p>
            <a:pPr algn="l">
              <a:lnSpc>
                <a:spcPts val="5602"/>
              </a:lnSpc>
            </a:pPr>
            <a:r>
              <a:rPr lang="en-US" sz="4002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-79922" y="1344524"/>
            <a:ext cx="7167235" cy="258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VT323"/>
                <a:ea typeface="VT323"/>
                <a:cs typeface="VT323"/>
                <a:sym typeface="VT323"/>
              </a:rPr>
              <a:t> </a:t>
            </a:r>
          </a:p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VT323"/>
                <a:ea typeface="VT323"/>
                <a:cs typeface="VT323"/>
                <a:sym typeface="VT323"/>
              </a:rPr>
              <a:t> Game Concept &amp; Gameplay</a:t>
            </a:r>
          </a:p>
          <a:p>
            <a:pPr algn="ctr">
              <a:lnSpc>
                <a:spcPts val="685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23418" y="-6791361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3" y="0"/>
                </a:lnTo>
                <a:lnTo>
                  <a:pt x="15440683" y="15440683"/>
                </a:lnTo>
                <a:lnTo>
                  <a:pt x="0" y="154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39776" y="-6838944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3" y="0"/>
                </a:lnTo>
                <a:lnTo>
                  <a:pt x="15440683" y="15440683"/>
                </a:lnTo>
                <a:lnTo>
                  <a:pt x="0" y="154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69957" y="318978"/>
            <a:ext cx="2395833" cy="1084659"/>
          </a:xfrm>
          <a:custGeom>
            <a:avLst/>
            <a:gdLst/>
            <a:ahLst/>
            <a:cxnLst/>
            <a:rect r="r" b="b" t="t" l="l"/>
            <a:pathLst>
              <a:path h="1084659" w="2395833">
                <a:moveTo>
                  <a:pt x="0" y="0"/>
                </a:moveTo>
                <a:lnTo>
                  <a:pt x="2395833" y="0"/>
                </a:lnTo>
                <a:lnTo>
                  <a:pt x="2395833" y="1084659"/>
                </a:lnTo>
                <a:lnTo>
                  <a:pt x="0" y="1084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4258" y="318978"/>
            <a:ext cx="2395833" cy="1084659"/>
          </a:xfrm>
          <a:custGeom>
            <a:avLst/>
            <a:gdLst/>
            <a:ahLst/>
            <a:cxnLst/>
            <a:rect r="r" b="b" t="t" l="l"/>
            <a:pathLst>
              <a:path h="1084659" w="2395833">
                <a:moveTo>
                  <a:pt x="0" y="0"/>
                </a:moveTo>
                <a:lnTo>
                  <a:pt x="2395833" y="0"/>
                </a:lnTo>
                <a:lnTo>
                  <a:pt x="2395833" y="1084659"/>
                </a:lnTo>
                <a:lnTo>
                  <a:pt x="0" y="1084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680226" y="3348007"/>
            <a:ext cx="5295397" cy="1290151"/>
          </a:xfrm>
          <a:custGeom>
            <a:avLst/>
            <a:gdLst/>
            <a:ahLst/>
            <a:cxnLst/>
            <a:rect r="r" b="b" t="t" l="l"/>
            <a:pathLst>
              <a:path h="1290151" w="5295397">
                <a:moveTo>
                  <a:pt x="5295396" y="0"/>
                </a:moveTo>
                <a:lnTo>
                  <a:pt x="0" y="0"/>
                </a:lnTo>
                <a:lnTo>
                  <a:pt x="0" y="1290151"/>
                </a:lnTo>
                <a:lnTo>
                  <a:pt x="5295396" y="1290151"/>
                </a:lnTo>
                <a:lnTo>
                  <a:pt x="52953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25606" y="7194287"/>
            <a:ext cx="1318419" cy="2571384"/>
          </a:xfrm>
          <a:custGeom>
            <a:avLst/>
            <a:gdLst/>
            <a:ahLst/>
            <a:cxnLst/>
            <a:rect r="r" b="b" t="t" l="l"/>
            <a:pathLst>
              <a:path h="2571384" w="1318419">
                <a:moveTo>
                  <a:pt x="0" y="0"/>
                </a:moveTo>
                <a:lnTo>
                  <a:pt x="1318419" y="0"/>
                </a:lnTo>
                <a:lnTo>
                  <a:pt x="1318419" y="2571384"/>
                </a:lnTo>
                <a:lnTo>
                  <a:pt x="0" y="25713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793064" y="7902866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5" y="0"/>
                </a:lnTo>
                <a:lnTo>
                  <a:pt x="885655" y="1727340"/>
                </a:lnTo>
                <a:lnTo>
                  <a:pt x="0" y="1727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97489" y="7194287"/>
            <a:ext cx="1318419" cy="2571384"/>
          </a:xfrm>
          <a:custGeom>
            <a:avLst/>
            <a:gdLst/>
            <a:ahLst/>
            <a:cxnLst/>
            <a:rect r="r" b="b" t="t" l="l"/>
            <a:pathLst>
              <a:path h="2571384" w="1318419">
                <a:moveTo>
                  <a:pt x="0" y="0"/>
                </a:moveTo>
                <a:lnTo>
                  <a:pt x="1318419" y="0"/>
                </a:lnTo>
                <a:lnTo>
                  <a:pt x="1318419" y="2571384"/>
                </a:lnTo>
                <a:lnTo>
                  <a:pt x="0" y="25713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64947" y="7902866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5" y="0"/>
                </a:lnTo>
                <a:lnTo>
                  <a:pt x="885655" y="1727340"/>
                </a:lnTo>
                <a:lnTo>
                  <a:pt x="0" y="1727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72877" y="7194287"/>
            <a:ext cx="1318419" cy="2571384"/>
          </a:xfrm>
          <a:custGeom>
            <a:avLst/>
            <a:gdLst/>
            <a:ahLst/>
            <a:cxnLst/>
            <a:rect r="r" b="b" t="t" l="l"/>
            <a:pathLst>
              <a:path h="2571384" w="1318419">
                <a:moveTo>
                  <a:pt x="0" y="0"/>
                </a:moveTo>
                <a:lnTo>
                  <a:pt x="1318418" y="0"/>
                </a:lnTo>
                <a:lnTo>
                  <a:pt x="1318418" y="2571384"/>
                </a:lnTo>
                <a:lnTo>
                  <a:pt x="0" y="25713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40335" y="7902866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4" y="0"/>
                </a:lnTo>
                <a:lnTo>
                  <a:pt x="885654" y="1727340"/>
                </a:lnTo>
                <a:lnTo>
                  <a:pt x="0" y="1727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48264" y="6985424"/>
            <a:ext cx="1318419" cy="2571384"/>
          </a:xfrm>
          <a:custGeom>
            <a:avLst/>
            <a:gdLst/>
            <a:ahLst/>
            <a:cxnLst/>
            <a:rect r="r" b="b" t="t" l="l"/>
            <a:pathLst>
              <a:path h="2571384" w="1318419">
                <a:moveTo>
                  <a:pt x="0" y="0"/>
                </a:moveTo>
                <a:lnTo>
                  <a:pt x="1318419" y="0"/>
                </a:lnTo>
                <a:lnTo>
                  <a:pt x="1318419" y="2571383"/>
                </a:lnTo>
                <a:lnTo>
                  <a:pt x="0" y="25713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815722" y="7694003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5" y="0"/>
                </a:lnTo>
                <a:lnTo>
                  <a:pt x="885655" y="1727340"/>
                </a:lnTo>
                <a:lnTo>
                  <a:pt x="0" y="1727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595077" y="6985424"/>
            <a:ext cx="1318419" cy="2571384"/>
          </a:xfrm>
          <a:custGeom>
            <a:avLst/>
            <a:gdLst/>
            <a:ahLst/>
            <a:cxnLst/>
            <a:rect r="r" b="b" t="t" l="l"/>
            <a:pathLst>
              <a:path h="2571384" w="1318419">
                <a:moveTo>
                  <a:pt x="0" y="0"/>
                </a:moveTo>
                <a:lnTo>
                  <a:pt x="1318419" y="0"/>
                </a:lnTo>
                <a:lnTo>
                  <a:pt x="1318419" y="2571383"/>
                </a:lnTo>
                <a:lnTo>
                  <a:pt x="0" y="25713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462535" y="7829467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4" y="0"/>
                </a:lnTo>
                <a:lnTo>
                  <a:pt x="885654" y="1727340"/>
                </a:lnTo>
                <a:lnTo>
                  <a:pt x="0" y="1727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758110" y="7058822"/>
            <a:ext cx="1318419" cy="2571384"/>
          </a:xfrm>
          <a:custGeom>
            <a:avLst/>
            <a:gdLst/>
            <a:ahLst/>
            <a:cxnLst/>
            <a:rect r="r" b="b" t="t" l="l"/>
            <a:pathLst>
              <a:path h="2571384" w="1318419">
                <a:moveTo>
                  <a:pt x="0" y="0"/>
                </a:moveTo>
                <a:lnTo>
                  <a:pt x="1318418" y="0"/>
                </a:lnTo>
                <a:lnTo>
                  <a:pt x="1318418" y="2571384"/>
                </a:lnTo>
                <a:lnTo>
                  <a:pt x="0" y="25713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09347" y="7767401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5" y="0"/>
                </a:lnTo>
                <a:lnTo>
                  <a:pt x="885655" y="1727341"/>
                </a:lnTo>
                <a:lnTo>
                  <a:pt x="0" y="17273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-586506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805705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453259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141036" y="9244341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195145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764329" y="9244341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572309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924826" y="8170910"/>
            <a:ext cx="5878027" cy="2116090"/>
          </a:xfrm>
          <a:custGeom>
            <a:avLst/>
            <a:gdLst/>
            <a:ahLst/>
            <a:cxnLst/>
            <a:rect r="r" b="b" t="t" l="l"/>
            <a:pathLst>
              <a:path h="2116090" w="5878027">
                <a:moveTo>
                  <a:pt x="0" y="0"/>
                </a:moveTo>
                <a:lnTo>
                  <a:pt x="5878028" y="0"/>
                </a:lnTo>
                <a:lnTo>
                  <a:pt x="5878028" y="2116090"/>
                </a:lnTo>
                <a:lnTo>
                  <a:pt x="0" y="21160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0">
            <a:off x="14513606" y="6113510"/>
            <a:ext cx="2745694" cy="4114800"/>
          </a:xfrm>
          <a:custGeom>
            <a:avLst/>
            <a:gdLst/>
            <a:ahLst/>
            <a:cxnLst/>
            <a:rect r="r" b="b" t="t" l="l"/>
            <a:pathLst>
              <a:path h="4114800" w="2745694">
                <a:moveTo>
                  <a:pt x="2745694" y="0"/>
                </a:moveTo>
                <a:lnTo>
                  <a:pt x="0" y="0"/>
                </a:lnTo>
                <a:lnTo>
                  <a:pt x="0" y="4114800"/>
                </a:lnTo>
                <a:lnTo>
                  <a:pt x="2745694" y="4114800"/>
                </a:lnTo>
                <a:lnTo>
                  <a:pt x="2745694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996892" y="412807"/>
            <a:ext cx="2395833" cy="1084659"/>
          </a:xfrm>
          <a:custGeom>
            <a:avLst/>
            <a:gdLst/>
            <a:ahLst/>
            <a:cxnLst/>
            <a:rect r="r" b="b" t="t" l="l"/>
            <a:pathLst>
              <a:path h="1084659" w="2395833">
                <a:moveTo>
                  <a:pt x="0" y="0"/>
                </a:moveTo>
                <a:lnTo>
                  <a:pt x="2395833" y="0"/>
                </a:lnTo>
                <a:lnTo>
                  <a:pt x="2395833" y="1084659"/>
                </a:lnTo>
                <a:lnTo>
                  <a:pt x="0" y="1084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6798976" y="412807"/>
            <a:ext cx="2395833" cy="1084659"/>
          </a:xfrm>
          <a:custGeom>
            <a:avLst/>
            <a:gdLst/>
            <a:ahLst/>
            <a:cxnLst/>
            <a:rect r="r" b="b" t="t" l="l"/>
            <a:pathLst>
              <a:path h="1084659" w="2395833">
                <a:moveTo>
                  <a:pt x="0" y="0"/>
                </a:moveTo>
                <a:lnTo>
                  <a:pt x="2395833" y="0"/>
                </a:lnTo>
                <a:lnTo>
                  <a:pt x="2395833" y="1084659"/>
                </a:lnTo>
                <a:lnTo>
                  <a:pt x="0" y="1084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6079" y="2490104"/>
            <a:ext cx="973268" cy="940248"/>
          </a:xfrm>
          <a:custGeom>
            <a:avLst/>
            <a:gdLst/>
            <a:ahLst/>
            <a:cxnLst/>
            <a:rect r="r" b="b" t="t" l="l"/>
            <a:pathLst>
              <a:path h="940248" w="973268">
                <a:moveTo>
                  <a:pt x="0" y="0"/>
                </a:moveTo>
                <a:lnTo>
                  <a:pt x="973268" y="0"/>
                </a:lnTo>
                <a:lnTo>
                  <a:pt x="973268" y="940248"/>
                </a:lnTo>
                <a:lnTo>
                  <a:pt x="0" y="9402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-1755" r="0" b="-1755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36079" y="4955595"/>
            <a:ext cx="973268" cy="940248"/>
          </a:xfrm>
          <a:custGeom>
            <a:avLst/>
            <a:gdLst/>
            <a:ahLst/>
            <a:cxnLst/>
            <a:rect r="r" b="b" t="t" l="l"/>
            <a:pathLst>
              <a:path h="940248" w="973268">
                <a:moveTo>
                  <a:pt x="0" y="0"/>
                </a:moveTo>
                <a:lnTo>
                  <a:pt x="973268" y="0"/>
                </a:lnTo>
                <a:lnTo>
                  <a:pt x="973268" y="940248"/>
                </a:lnTo>
                <a:lnTo>
                  <a:pt x="0" y="94024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-1755" r="0" b="-1755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557752" y="60239"/>
            <a:ext cx="9678139" cy="5231177"/>
          </a:xfrm>
          <a:custGeom>
            <a:avLst/>
            <a:gdLst/>
            <a:ahLst/>
            <a:cxnLst/>
            <a:rect r="r" b="b" t="t" l="l"/>
            <a:pathLst>
              <a:path h="5231177" w="9678139">
                <a:moveTo>
                  <a:pt x="0" y="0"/>
                </a:moveTo>
                <a:lnTo>
                  <a:pt x="9678139" y="0"/>
                </a:lnTo>
                <a:lnTo>
                  <a:pt x="9678139" y="5231177"/>
                </a:lnTo>
                <a:lnTo>
                  <a:pt x="0" y="523117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364373" y="2778301"/>
            <a:ext cx="516681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</a:pPr>
            <a:r>
              <a:rPr lang="en-US" sz="1800" spc="-1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64373" y="5243791"/>
            <a:ext cx="516681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</a:pPr>
            <a:r>
              <a:rPr lang="en-US" sz="1800" spc="-19">
                <a:solidFill>
                  <a:srgbClr val="000000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09347" y="2013237"/>
            <a:ext cx="7448405" cy="280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Defend: When the enemy attacks, you must type a "Counter Word" quickly to block damage.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109347" y="4669236"/>
            <a:ext cx="11654981" cy="327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 </a:t>
            </a:r>
          </a:p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The Twist: The enemy doesn't just have more health; it gets "smarter." As you play better, the enemy starts using trickier words (e.g., words with 'Z' or 'X', or capitalizing letters like PyThOn).</a:t>
            </a:r>
          </a:p>
          <a:p>
            <a:pPr algn="ctr">
              <a:lnSpc>
                <a:spcPts val="517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23418" y="-6791361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3" y="0"/>
                </a:lnTo>
                <a:lnTo>
                  <a:pt x="15440683" y="15440683"/>
                </a:lnTo>
                <a:lnTo>
                  <a:pt x="0" y="154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39776" y="-6838944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3" y="0"/>
                </a:lnTo>
                <a:lnTo>
                  <a:pt x="15440683" y="15440683"/>
                </a:lnTo>
                <a:lnTo>
                  <a:pt x="0" y="154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414837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4112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39776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13888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9775" y="4933183"/>
            <a:ext cx="4158275" cy="3750008"/>
          </a:xfrm>
          <a:custGeom>
            <a:avLst/>
            <a:gdLst/>
            <a:ahLst/>
            <a:cxnLst/>
            <a:rect r="r" b="b" t="t" l="l"/>
            <a:pathLst>
              <a:path h="3750008" w="4158275">
                <a:moveTo>
                  <a:pt x="0" y="0"/>
                </a:moveTo>
                <a:lnTo>
                  <a:pt x="4158274" y="0"/>
                </a:lnTo>
                <a:lnTo>
                  <a:pt x="4158274" y="3750008"/>
                </a:lnTo>
                <a:lnTo>
                  <a:pt x="0" y="37500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76943" y="7451924"/>
            <a:ext cx="579662" cy="1265135"/>
          </a:xfrm>
          <a:custGeom>
            <a:avLst/>
            <a:gdLst/>
            <a:ahLst/>
            <a:cxnLst/>
            <a:rect r="r" b="b" t="t" l="l"/>
            <a:pathLst>
              <a:path h="1265135" w="579662">
                <a:moveTo>
                  <a:pt x="0" y="0"/>
                </a:moveTo>
                <a:lnTo>
                  <a:pt x="579662" y="0"/>
                </a:lnTo>
                <a:lnTo>
                  <a:pt x="579662" y="1265136"/>
                </a:lnTo>
                <a:lnTo>
                  <a:pt x="0" y="12651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86506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05705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53259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141036" y="8372178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195145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764329" y="8372178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572309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-940102" y="3453074"/>
            <a:ext cx="3568101" cy="869319"/>
          </a:xfrm>
          <a:custGeom>
            <a:avLst/>
            <a:gdLst/>
            <a:ahLst/>
            <a:cxnLst/>
            <a:rect r="r" b="b" t="t" l="l"/>
            <a:pathLst>
              <a:path h="869319" w="3568101">
                <a:moveTo>
                  <a:pt x="3568101" y="0"/>
                </a:moveTo>
                <a:lnTo>
                  <a:pt x="0" y="0"/>
                </a:lnTo>
                <a:lnTo>
                  <a:pt x="0" y="869319"/>
                </a:lnTo>
                <a:lnTo>
                  <a:pt x="3568101" y="869319"/>
                </a:lnTo>
                <a:lnTo>
                  <a:pt x="3568101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919360" y="3840016"/>
            <a:ext cx="3959812" cy="964754"/>
          </a:xfrm>
          <a:custGeom>
            <a:avLst/>
            <a:gdLst/>
            <a:ahLst/>
            <a:cxnLst/>
            <a:rect r="r" b="b" t="t" l="l"/>
            <a:pathLst>
              <a:path h="964754" w="3959812">
                <a:moveTo>
                  <a:pt x="0" y="0"/>
                </a:moveTo>
                <a:lnTo>
                  <a:pt x="3959812" y="0"/>
                </a:lnTo>
                <a:lnTo>
                  <a:pt x="3959812" y="964755"/>
                </a:lnTo>
                <a:lnTo>
                  <a:pt x="0" y="9647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749524" y="7987844"/>
            <a:ext cx="3226307" cy="1531029"/>
          </a:xfrm>
          <a:custGeom>
            <a:avLst/>
            <a:gdLst/>
            <a:ahLst/>
            <a:cxnLst/>
            <a:rect r="r" b="b" t="t" l="l"/>
            <a:pathLst>
              <a:path h="1531029" w="3226307">
                <a:moveTo>
                  <a:pt x="0" y="0"/>
                </a:moveTo>
                <a:lnTo>
                  <a:pt x="3226307" y="0"/>
                </a:lnTo>
                <a:lnTo>
                  <a:pt x="3226307" y="1531029"/>
                </a:lnTo>
                <a:lnTo>
                  <a:pt x="0" y="153102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886829" y="8220312"/>
            <a:ext cx="1033361" cy="668867"/>
          </a:xfrm>
          <a:custGeom>
            <a:avLst/>
            <a:gdLst/>
            <a:ahLst/>
            <a:cxnLst/>
            <a:rect r="r" b="b" t="t" l="l"/>
            <a:pathLst>
              <a:path h="668867" w="1033361">
                <a:moveTo>
                  <a:pt x="0" y="0"/>
                </a:moveTo>
                <a:lnTo>
                  <a:pt x="1033361" y="0"/>
                </a:lnTo>
                <a:lnTo>
                  <a:pt x="1033361" y="668867"/>
                </a:lnTo>
                <a:lnTo>
                  <a:pt x="0" y="6688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8093" y="1028700"/>
            <a:ext cx="2210639" cy="1000817"/>
          </a:xfrm>
          <a:custGeom>
            <a:avLst/>
            <a:gdLst/>
            <a:ahLst/>
            <a:cxnLst/>
            <a:rect r="r" b="b" t="t" l="l"/>
            <a:pathLst>
              <a:path h="1000817" w="2210639">
                <a:moveTo>
                  <a:pt x="0" y="0"/>
                </a:moveTo>
                <a:lnTo>
                  <a:pt x="2210640" y="0"/>
                </a:lnTo>
                <a:lnTo>
                  <a:pt x="2210640" y="1000817"/>
                </a:lnTo>
                <a:lnTo>
                  <a:pt x="0" y="100081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141541" y="1028700"/>
            <a:ext cx="2210639" cy="1000817"/>
          </a:xfrm>
          <a:custGeom>
            <a:avLst/>
            <a:gdLst/>
            <a:ahLst/>
            <a:cxnLst/>
            <a:rect r="r" b="b" t="t" l="l"/>
            <a:pathLst>
              <a:path h="1000817" w="2210639">
                <a:moveTo>
                  <a:pt x="0" y="0"/>
                </a:moveTo>
                <a:lnTo>
                  <a:pt x="2210639" y="0"/>
                </a:lnTo>
                <a:lnTo>
                  <a:pt x="2210639" y="1000817"/>
                </a:lnTo>
                <a:lnTo>
                  <a:pt x="0" y="100081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935213" y="528292"/>
            <a:ext cx="2210639" cy="1000817"/>
          </a:xfrm>
          <a:custGeom>
            <a:avLst/>
            <a:gdLst/>
            <a:ahLst/>
            <a:cxnLst/>
            <a:rect r="r" b="b" t="t" l="l"/>
            <a:pathLst>
              <a:path h="1000817" w="2210639">
                <a:moveTo>
                  <a:pt x="0" y="0"/>
                </a:moveTo>
                <a:lnTo>
                  <a:pt x="2210640" y="0"/>
                </a:lnTo>
                <a:lnTo>
                  <a:pt x="2210640" y="1000816"/>
                </a:lnTo>
                <a:lnTo>
                  <a:pt x="0" y="100081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048661" y="528292"/>
            <a:ext cx="2210639" cy="1000817"/>
          </a:xfrm>
          <a:custGeom>
            <a:avLst/>
            <a:gdLst/>
            <a:ahLst/>
            <a:cxnLst/>
            <a:rect r="r" b="b" t="t" l="l"/>
            <a:pathLst>
              <a:path h="1000817" w="2210639">
                <a:moveTo>
                  <a:pt x="0" y="0"/>
                </a:moveTo>
                <a:lnTo>
                  <a:pt x="2210639" y="0"/>
                </a:lnTo>
                <a:lnTo>
                  <a:pt x="2210639" y="1000816"/>
                </a:lnTo>
                <a:lnTo>
                  <a:pt x="0" y="100081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845605" y="8252389"/>
            <a:ext cx="646744" cy="1162448"/>
          </a:xfrm>
          <a:custGeom>
            <a:avLst/>
            <a:gdLst/>
            <a:ahLst/>
            <a:cxnLst/>
            <a:rect r="r" b="b" t="t" l="l"/>
            <a:pathLst>
              <a:path h="1162448" w="646744">
                <a:moveTo>
                  <a:pt x="0" y="0"/>
                </a:moveTo>
                <a:lnTo>
                  <a:pt x="646744" y="0"/>
                </a:lnTo>
                <a:lnTo>
                  <a:pt x="646744" y="1162448"/>
                </a:lnTo>
                <a:lnTo>
                  <a:pt x="0" y="116244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0">
            <a:off x="17122761" y="7418055"/>
            <a:ext cx="579662" cy="1265135"/>
          </a:xfrm>
          <a:custGeom>
            <a:avLst/>
            <a:gdLst/>
            <a:ahLst/>
            <a:cxnLst/>
            <a:rect r="r" b="b" t="t" l="l"/>
            <a:pathLst>
              <a:path h="1265135" w="579662">
                <a:moveTo>
                  <a:pt x="579662" y="0"/>
                </a:moveTo>
                <a:lnTo>
                  <a:pt x="0" y="0"/>
                </a:lnTo>
                <a:lnTo>
                  <a:pt x="0" y="1265136"/>
                </a:lnTo>
                <a:lnTo>
                  <a:pt x="579662" y="1265136"/>
                </a:lnTo>
                <a:lnTo>
                  <a:pt x="57966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017202" y="188320"/>
            <a:ext cx="12301506" cy="912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 </a:t>
            </a:r>
          </a:p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1- The "Director" (Rule-Based AI):</a:t>
            </a:r>
          </a:p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   Watches for specific physical mistakes.</a:t>
            </a:r>
          </a:p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   -Example:If you keep missing keys on the left side of the keyboard (Q, W, E, A, S), it intentionally gives you more "Left-Hand Dominant" words to force you to practice.</a:t>
            </a:r>
          </a:p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2-The "Predictor" (Machine Learning):</a:t>
            </a:r>
          </a:p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  Uses Logistic Regression (Scikit-Learn) to predict if you will fail the *next* word.</a:t>
            </a:r>
          </a:p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  If it predicts you will succeed easily (&gt;80% probability), it raises the difficulty immediately.</a:t>
            </a:r>
          </a:p>
          <a:p>
            <a:pPr algn="just">
              <a:lnSpc>
                <a:spcPts val="601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5360084" y="-841721"/>
            <a:ext cx="8889876" cy="2635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VT323"/>
                <a:ea typeface="VT323"/>
                <a:cs typeface="VT323"/>
                <a:sym typeface="VT323"/>
              </a:rPr>
              <a:t> </a:t>
            </a:r>
          </a:p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VT323"/>
                <a:ea typeface="VT323"/>
                <a:cs typeface="VT323"/>
                <a:sym typeface="VT323"/>
              </a:rPr>
              <a:t> System Architecture (How it Works)</a:t>
            </a:r>
          </a:p>
          <a:p>
            <a:pPr algn="ctr">
              <a:lnSpc>
                <a:spcPts val="699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23418" y="-6791361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3" y="0"/>
                </a:lnTo>
                <a:lnTo>
                  <a:pt x="15440683" y="15440683"/>
                </a:lnTo>
                <a:lnTo>
                  <a:pt x="0" y="154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39776" y="-6838944"/>
            <a:ext cx="15440683" cy="15440683"/>
          </a:xfrm>
          <a:custGeom>
            <a:avLst/>
            <a:gdLst/>
            <a:ahLst/>
            <a:cxnLst/>
            <a:rect r="r" b="b" t="t" l="l"/>
            <a:pathLst>
              <a:path h="15440683" w="15440683">
                <a:moveTo>
                  <a:pt x="0" y="0"/>
                </a:moveTo>
                <a:lnTo>
                  <a:pt x="15440683" y="0"/>
                </a:lnTo>
                <a:lnTo>
                  <a:pt x="15440683" y="15440683"/>
                </a:lnTo>
                <a:lnTo>
                  <a:pt x="0" y="15440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414837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4112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39776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13888" y="9423285"/>
            <a:ext cx="4574112" cy="873240"/>
          </a:xfrm>
          <a:custGeom>
            <a:avLst/>
            <a:gdLst/>
            <a:ahLst/>
            <a:cxnLst/>
            <a:rect r="r" b="b" t="t" l="l"/>
            <a:pathLst>
              <a:path h="873240" w="4574112">
                <a:moveTo>
                  <a:pt x="0" y="0"/>
                </a:moveTo>
                <a:lnTo>
                  <a:pt x="4574112" y="0"/>
                </a:lnTo>
                <a:lnTo>
                  <a:pt x="4574112" y="873240"/>
                </a:lnTo>
                <a:lnTo>
                  <a:pt x="0" y="873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86506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05705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453259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41036" y="8372178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95145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764329" y="8372178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572309" y="8380836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-940102" y="3453074"/>
            <a:ext cx="3568101" cy="869319"/>
          </a:xfrm>
          <a:custGeom>
            <a:avLst/>
            <a:gdLst/>
            <a:ahLst/>
            <a:cxnLst/>
            <a:rect r="r" b="b" t="t" l="l"/>
            <a:pathLst>
              <a:path h="869319" w="3568101">
                <a:moveTo>
                  <a:pt x="3568101" y="0"/>
                </a:moveTo>
                <a:lnTo>
                  <a:pt x="0" y="0"/>
                </a:lnTo>
                <a:lnTo>
                  <a:pt x="0" y="869319"/>
                </a:lnTo>
                <a:lnTo>
                  <a:pt x="3568101" y="869319"/>
                </a:lnTo>
                <a:lnTo>
                  <a:pt x="35681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919360" y="3840016"/>
            <a:ext cx="3959812" cy="964754"/>
          </a:xfrm>
          <a:custGeom>
            <a:avLst/>
            <a:gdLst/>
            <a:ahLst/>
            <a:cxnLst/>
            <a:rect r="r" b="b" t="t" l="l"/>
            <a:pathLst>
              <a:path h="964754" w="3959812">
                <a:moveTo>
                  <a:pt x="0" y="0"/>
                </a:moveTo>
                <a:lnTo>
                  <a:pt x="3959812" y="0"/>
                </a:lnTo>
                <a:lnTo>
                  <a:pt x="3959812" y="964755"/>
                </a:lnTo>
                <a:lnTo>
                  <a:pt x="0" y="964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28093" y="1028700"/>
            <a:ext cx="2210639" cy="1000817"/>
          </a:xfrm>
          <a:custGeom>
            <a:avLst/>
            <a:gdLst/>
            <a:ahLst/>
            <a:cxnLst/>
            <a:rect r="r" b="b" t="t" l="l"/>
            <a:pathLst>
              <a:path h="1000817" w="2210639">
                <a:moveTo>
                  <a:pt x="0" y="0"/>
                </a:moveTo>
                <a:lnTo>
                  <a:pt x="2210640" y="0"/>
                </a:lnTo>
                <a:lnTo>
                  <a:pt x="2210640" y="1000817"/>
                </a:lnTo>
                <a:lnTo>
                  <a:pt x="0" y="10008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141541" y="1028700"/>
            <a:ext cx="2210639" cy="1000817"/>
          </a:xfrm>
          <a:custGeom>
            <a:avLst/>
            <a:gdLst/>
            <a:ahLst/>
            <a:cxnLst/>
            <a:rect r="r" b="b" t="t" l="l"/>
            <a:pathLst>
              <a:path h="1000817" w="2210639">
                <a:moveTo>
                  <a:pt x="0" y="0"/>
                </a:moveTo>
                <a:lnTo>
                  <a:pt x="2210639" y="0"/>
                </a:lnTo>
                <a:lnTo>
                  <a:pt x="2210639" y="1000817"/>
                </a:lnTo>
                <a:lnTo>
                  <a:pt x="0" y="10008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935213" y="528292"/>
            <a:ext cx="2210639" cy="1000817"/>
          </a:xfrm>
          <a:custGeom>
            <a:avLst/>
            <a:gdLst/>
            <a:ahLst/>
            <a:cxnLst/>
            <a:rect r="r" b="b" t="t" l="l"/>
            <a:pathLst>
              <a:path h="1000817" w="2210639">
                <a:moveTo>
                  <a:pt x="0" y="0"/>
                </a:moveTo>
                <a:lnTo>
                  <a:pt x="2210640" y="0"/>
                </a:lnTo>
                <a:lnTo>
                  <a:pt x="2210640" y="1000816"/>
                </a:lnTo>
                <a:lnTo>
                  <a:pt x="0" y="10008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048661" y="528292"/>
            <a:ext cx="2210639" cy="1000817"/>
          </a:xfrm>
          <a:custGeom>
            <a:avLst/>
            <a:gdLst/>
            <a:ahLst/>
            <a:cxnLst/>
            <a:rect r="r" b="b" t="t" l="l"/>
            <a:pathLst>
              <a:path h="1000817" w="2210639">
                <a:moveTo>
                  <a:pt x="0" y="0"/>
                </a:moveTo>
                <a:lnTo>
                  <a:pt x="2210639" y="0"/>
                </a:lnTo>
                <a:lnTo>
                  <a:pt x="2210639" y="1000816"/>
                </a:lnTo>
                <a:lnTo>
                  <a:pt x="0" y="10008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107806" y="6868343"/>
            <a:ext cx="16072387" cy="1773389"/>
            <a:chOff x="0" y="0"/>
            <a:chExt cx="21429850" cy="23645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71421" cy="2364519"/>
            </a:xfrm>
            <a:custGeom>
              <a:avLst/>
              <a:gdLst/>
              <a:ahLst/>
              <a:cxnLst/>
              <a:rect r="r" b="b" t="t" l="l"/>
              <a:pathLst>
                <a:path h="2364519" w="1371421">
                  <a:moveTo>
                    <a:pt x="0" y="0"/>
                  </a:moveTo>
                  <a:lnTo>
                    <a:pt x="1371421" y="0"/>
                  </a:lnTo>
                  <a:lnTo>
                    <a:pt x="1371421" y="2364519"/>
                  </a:lnTo>
                  <a:lnTo>
                    <a:pt x="0" y="2364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023081" y="0"/>
              <a:ext cx="1371421" cy="2364519"/>
            </a:xfrm>
            <a:custGeom>
              <a:avLst/>
              <a:gdLst/>
              <a:ahLst/>
              <a:cxnLst/>
              <a:rect r="r" b="b" t="t" l="l"/>
              <a:pathLst>
                <a:path h="2364519" w="1371421">
                  <a:moveTo>
                    <a:pt x="0" y="0"/>
                  </a:moveTo>
                  <a:lnTo>
                    <a:pt x="1371421" y="0"/>
                  </a:lnTo>
                  <a:lnTo>
                    <a:pt x="1371421" y="2364519"/>
                  </a:lnTo>
                  <a:lnTo>
                    <a:pt x="0" y="2364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5680942" y="0"/>
              <a:ext cx="1371421" cy="2364519"/>
            </a:xfrm>
            <a:custGeom>
              <a:avLst/>
              <a:gdLst/>
              <a:ahLst/>
              <a:cxnLst/>
              <a:rect r="r" b="b" t="t" l="l"/>
              <a:pathLst>
                <a:path h="2364519" w="1371421">
                  <a:moveTo>
                    <a:pt x="0" y="0"/>
                  </a:moveTo>
                  <a:lnTo>
                    <a:pt x="1371421" y="0"/>
                  </a:lnTo>
                  <a:lnTo>
                    <a:pt x="1371421" y="2364519"/>
                  </a:lnTo>
                  <a:lnTo>
                    <a:pt x="0" y="2364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8704024" y="0"/>
              <a:ext cx="1371421" cy="2364519"/>
            </a:xfrm>
            <a:custGeom>
              <a:avLst/>
              <a:gdLst/>
              <a:ahLst/>
              <a:cxnLst/>
              <a:rect r="r" b="b" t="t" l="l"/>
              <a:pathLst>
                <a:path h="2364519" w="1371421">
                  <a:moveTo>
                    <a:pt x="0" y="0"/>
                  </a:moveTo>
                  <a:lnTo>
                    <a:pt x="1371421" y="0"/>
                  </a:lnTo>
                  <a:lnTo>
                    <a:pt x="1371421" y="2364519"/>
                  </a:lnTo>
                  <a:lnTo>
                    <a:pt x="0" y="2364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1358145" y="0"/>
              <a:ext cx="1371421" cy="2364519"/>
            </a:xfrm>
            <a:custGeom>
              <a:avLst/>
              <a:gdLst/>
              <a:ahLst/>
              <a:cxnLst/>
              <a:rect r="r" b="b" t="t" l="l"/>
              <a:pathLst>
                <a:path h="2364519" w="1371421">
                  <a:moveTo>
                    <a:pt x="0" y="0"/>
                  </a:moveTo>
                  <a:lnTo>
                    <a:pt x="1371421" y="0"/>
                  </a:lnTo>
                  <a:lnTo>
                    <a:pt x="1371421" y="2364519"/>
                  </a:lnTo>
                  <a:lnTo>
                    <a:pt x="0" y="2364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4381226" y="0"/>
              <a:ext cx="1371421" cy="2364519"/>
            </a:xfrm>
            <a:custGeom>
              <a:avLst/>
              <a:gdLst/>
              <a:ahLst/>
              <a:cxnLst/>
              <a:rect r="r" b="b" t="t" l="l"/>
              <a:pathLst>
                <a:path h="2364519" w="1371421">
                  <a:moveTo>
                    <a:pt x="0" y="0"/>
                  </a:moveTo>
                  <a:lnTo>
                    <a:pt x="1371421" y="0"/>
                  </a:lnTo>
                  <a:lnTo>
                    <a:pt x="1371421" y="2364519"/>
                  </a:lnTo>
                  <a:lnTo>
                    <a:pt x="0" y="2364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7035347" y="0"/>
              <a:ext cx="1371421" cy="2364519"/>
            </a:xfrm>
            <a:custGeom>
              <a:avLst/>
              <a:gdLst/>
              <a:ahLst/>
              <a:cxnLst/>
              <a:rect r="r" b="b" t="t" l="l"/>
              <a:pathLst>
                <a:path h="2364519" w="1371421">
                  <a:moveTo>
                    <a:pt x="0" y="0"/>
                  </a:moveTo>
                  <a:lnTo>
                    <a:pt x="1371421" y="0"/>
                  </a:lnTo>
                  <a:lnTo>
                    <a:pt x="1371421" y="2364519"/>
                  </a:lnTo>
                  <a:lnTo>
                    <a:pt x="0" y="2364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0058428" y="0"/>
              <a:ext cx="1371421" cy="2364519"/>
            </a:xfrm>
            <a:custGeom>
              <a:avLst/>
              <a:gdLst/>
              <a:ahLst/>
              <a:cxnLst/>
              <a:rect r="r" b="b" t="t" l="l"/>
              <a:pathLst>
                <a:path h="2364519" w="1371421">
                  <a:moveTo>
                    <a:pt x="0" y="0"/>
                  </a:moveTo>
                  <a:lnTo>
                    <a:pt x="1371422" y="0"/>
                  </a:lnTo>
                  <a:lnTo>
                    <a:pt x="1371422" y="2364519"/>
                  </a:lnTo>
                  <a:lnTo>
                    <a:pt x="0" y="2364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2745482" y="972863"/>
            <a:ext cx="13573225" cy="666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</a:t>
            </a:r>
          </a:p>
          <a:p>
            <a:pPr algn="l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1-Pygame: Handles the graphics, game loop, and input detection.</a:t>
            </a:r>
          </a:p>
          <a:p>
            <a:pPr algn="l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2- Scikit-Learn: The core AI library. We use it to train a Logistic Regression model on the player's past performance.</a:t>
            </a:r>
          </a:p>
          <a:p>
            <a:pPr algn="l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3- NumPy: Used for efficient numerical calculations (handling arrays of game data for the AI).</a:t>
            </a:r>
          </a:p>
          <a:p>
            <a:pPr algn="l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4-JSON: Used for "Memory." The game saves every session, so the AI has more data to learn from every time you play.</a:t>
            </a:r>
          </a:p>
          <a:p>
            <a:pPr algn="l">
              <a:lnSpc>
                <a:spcPts val="5879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-434202" y="-398102"/>
            <a:ext cx="19702933" cy="2789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20"/>
              </a:lnSpc>
            </a:pPr>
            <a:r>
              <a:rPr lang="en-US" sz="5300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</a:t>
            </a:r>
          </a:p>
          <a:p>
            <a:pPr algn="ctr">
              <a:lnSpc>
                <a:spcPts val="7420"/>
              </a:lnSpc>
            </a:pPr>
            <a:r>
              <a:rPr lang="en-US" sz="5300">
                <a:solidFill>
                  <a:srgbClr val="000000"/>
                </a:solidFill>
                <a:latin typeface="VT323"/>
                <a:ea typeface="VT323"/>
                <a:cs typeface="VT323"/>
                <a:sym typeface="VT323"/>
              </a:rPr>
              <a:t> The "Brain" of the Game (Libraries Used)</a:t>
            </a:r>
          </a:p>
          <a:p>
            <a:pPr algn="ctr">
              <a:lnSpc>
                <a:spcPts val="742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34673" y="-9273431"/>
            <a:ext cx="20236664" cy="20236664"/>
          </a:xfrm>
          <a:custGeom>
            <a:avLst/>
            <a:gdLst/>
            <a:ahLst/>
            <a:cxnLst/>
            <a:rect r="r" b="b" t="t" l="l"/>
            <a:pathLst>
              <a:path h="20236664" w="20236664">
                <a:moveTo>
                  <a:pt x="0" y="0"/>
                </a:moveTo>
                <a:lnTo>
                  <a:pt x="20236664" y="0"/>
                </a:lnTo>
                <a:lnTo>
                  <a:pt x="20236664" y="20236664"/>
                </a:lnTo>
                <a:lnTo>
                  <a:pt x="0" y="20236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02714" y="-7576556"/>
            <a:ext cx="17991657" cy="17991657"/>
          </a:xfrm>
          <a:custGeom>
            <a:avLst/>
            <a:gdLst/>
            <a:ahLst/>
            <a:cxnLst/>
            <a:rect r="r" b="b" t="t" l="l"/>
            <a:pathLst>
              <a:path h="17991657" w="17991657">
                <a:moveTo>
                  <a:pt x="0" y="0"/>
                </a:moveTo>
                <a:lnTo>
                  <a:pt x="17991657" y="0"/>
                </a:lnTo>
                <a:lnTo>
                  <a:pt x="17991657" y="17991657"/>
                </a:lnTo>
                <a:lnTo>
                  <a:pt x="0" y="17991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9037" y="-66301"/>
            <a:ext cx="2012696" cy="911202"/>
          </a:xfrm>
          <a:custGeom>
            <a:avLst/>
            <a:gdLst/>
            <a:ahLst/>
            <a:cxnLst/>
            <a:rect r="r" b="b" t="t" l="l"/>
            <a:pathLst>
              <a:path h="911202" w="2012696">
                <a:moveTo>
                  <a:pt x="0" y="0"/>
                </a:moveTo>
                <a:lnTo>
                  <a:pt x="2012696" y="0"/>
                </a:lnTo>
                <a:lnTo>
                  <a:pt x="2012696" y="911202"/>
                </a:lnTo>
                <a:lnTo>
                  <a:pt x="0" y="911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82895" y="7214906"/>
            <a:ext cx="1200757" cy="2341901"/>
          </a:xfrm>
          <a:custGeom>
            <a:avLst/>
            <a:gdLst/>
            <a:ahLst/>
            <a:cxnLst/>
            <a:rect r="r" b="b" t="t" l="l"/>
            <a:pathLst>
              <a:path h="2341901" w="1200757">
                <a:moveTo>
                  <a:pt x="0" y="0"/>
                </a:moveTo>
                <a:lnTo>
                  <a:pt x="1200756" y="0"/>
                </a:lnTo>
                <a:lnTo>
                  <a:pt x="1200756" y="2341901"/>
                </a:lnTo>
                <a:lnTo>
                  <a:pt x="0" y="23419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93064" y="7902866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5" y="0"/>
                </a:lnTo>
                <a:lnTo>
                  <a:pt x="885655" y="1727340"/>
                </a:lnTo>
                <a:lnTo>
                  <a:pt x="0" y="1727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97489" y="7194287"/>
            <a:ext cx="1318419" cy="2571384"/>
          </a:xfrm>
          <a:custGeom>
            <a:avLst/>
            <a:gdLst/>
            <a:ahLst/>
            <a:cxnLst/>
            <a:rect r="r" b="b" t="t" l="l"/>
            <a:pathLst>
              <a:path h="2571384" w="1318419">
                <a:moveTo>
                  <a:pt x="0" y="0"/>
                </a:moveTo>
                <a:lnTo>
                  <a:pt x="1318419" y="0"/>
                </a:lnTo>
                <a:lnTo>
                  <a:pt x="1318419" y="2571384"/>
                </a:lnTo>
                <a:lnTo>
                  <a:pt x="0" y="25713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64947" y="7902866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5" y="0"/>
                </a:lnTo>
                <a:lnTo>
                  <a:pt x="885655" y="1727340"/>
                </a:lnTo>
                <a:lnTo>
                  <a:pt x="0" y="1727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72877" y="7194287"/>
            <a:ext cx="1318419" cy="2571384"/>
          </a:xfrm>
          <a:custGeom>
            <a:avLst/>
            <a:gdLst/>
            <a:ahLst/>
            <a:cxnLst/>
            <a:rect r="r" b="b" t="t" l="l"/>
            <a:pathLst>
              <a:path h="2571384" w="1318419">
                <a:moveTo>
                  <a:pt x="0" y="0"/>
                </a:moveTo>
                <a:lnTo>
                  <a:pt x="1318418" y="0"/>
                </a:lnTo>
                <a:lnTo>
                  <a:pt x="1318418" y="2571384"/>
                </a:lnTo>
                <a:lnTo>
                  <a:pt x="0" y="25713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40335" y="7902866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4" y="0"/>
                </a:lnTo>
                <a:lnTo>
                  <a:pt x="885654" y="1727340"/>
                </a:lnTo>
                <a:lnTo>
                  <a:pt x="0" y="1727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48264" y="6985424"/>
            <a:ext cx="1318419" cy="2571384"/>
          </a:xfrm>
          <a:custGeom>
            <a:avLst/>
            <a:gdLst/>
            <a:ahLst/>
            <a:cxnLst/>
            <a:rect r="r" b="b" t="t" l="l"/>
            <a:pathLst>
              <a:path h="2571384" w="1318419">
                <a:moveTo>
                  <a:pt x="0" y="0"/>
                </a:moveTo>
                <a:lnTo>
                  <a:pt x="1318419" y="0"/>
                </a:lnTo>
                <a:lnTo>
                  <a:pt x="1318419" y="2571383"/>
                </a:lnTo>
                <a:lnTo>
                  <a:pt x="0" y="25713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15722" y="7694003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5" y="0"/>
                </a:lnTo>
                <a:lnTo>
                  <a:pt x="885655" y="1727340"/>
                </a:lnTo>
                <a:lnTo>
                  <a:pt x="0" y="1727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6953145"/>
            <a:ext cx="1318419" cy="2571384"/>
          </a:xfrm>
          <a:custGeom>
            <a:avLst/>
            <a:gdLst/>
            <a:ahLst/>
            <a:cxnLst/>
            <a:rect r="r" b="b" t="t" l="l"/>
            <a:pathLst>
              <a:path h="2571384" w="1318419">
                <a:moveTo>
                  <a:pt x="0" y="0"/>
                </a:moveTo>
                <a:lnTo>
                  <a:pt x="1318419" y="0"/>
                </a:lnTo>
                <a:lnTo>
                  <a:pt x="1318419" y="2571383"/>
                </a:lnTo>
                <a:lnTo>
                  <a:pt x="0" y="25713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67458" y="7661724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4" y="0"/>
                </a:lnTo>
                <a:lnTo>
                  <a:pt x="885654" y="1727340"/>
                </a:lnTo>
                <a:lnTo>
                  <a:pt x="0" y="1727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586506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05705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453259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141036" y="9244341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195145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764329" y="9244341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572309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56425" y="-70543"/>
            <a:ext cx="2022065" cy="915444"/>
          </a:xfrm>
          <a:custGeom>
            <a:avLst/>
            <a:gdLst/>
            <a:ahLst/>
            <a:cxnLst/>
            <a:rect r="r" b="b" t="t" l="l"/>
            <a:pathLst>
              <a:path h="915444" w="2022065">
                <a:moveTo>
                  <a:pt x="0" y="0"/>
                </a:moveTo>
                <a:lnTo>
                  <a:pt x="2022065" y="0"/>
                </a:lnTo>
                <a:lnTo>
                  <a:pt x="2022065" y="915444"/>
                </a:lnTo>
                <a:lnTo>
                  <a:pt x="0" y="91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776129" y="1028700"/>
            <a:ext cx="2395833" cy="1084659"/>
          </a:xfrm>
          <a:custGeom>
            <a:avLst/>
            <a:gdLst/>
            <a:ahLst/>
            <a:cxnLst/>
            <a:rect r="r" b="b" t="t" l="l"/>
            <a:pathLst>
              <a:path h="1084659" w="2395833">
                <a:moveTo>
                  <a:pt x="0" y="0"/>
                </a:moveTo>
                <a:lnTo>
                  <a:pt x="2395833" y="0"/>
                </a:lnTo>
                <a:lnTo>
                  <a:pt x="2395833" y="1084659"/>
                </a:lnTo>
                <a:lnTo>
                  <a:pt x="0" y="1084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0">
            <a:off x="16655040" y="2418449"/>
            <a:ext cx="5295397" cy="1290151"/>
          </a:xfrm>
          <a:custGeom>
            <a:avLst/>
            <a:gdLst/>
            <a:ahLst/>
            <a:cxnLst/>
            <a:rect r="r" b="b" t="t" l="l"/>
            <a:pathLst>
              <a:path h="1290151" w="5295397">
                <a:moveTo>
                  <a:pt x="5295397" y="0"/>
                </a:moveTo>
                <a:lnTo>
                  <a:pt x="0" y="0"/>
                </a:lnTo>
                <a:lnTo>
                  <a:pt x="0" y="1290152"/>
                </a:lnTo>
                <a:lnTo>
                  <a:pt x="5295397" y="1290152"/>
                </a:lnTo>
                <a:lnTo>
                  <a:pt x="529539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962461" y="0"/>
            <a:ext cx="8325539" cy="4298599"/>
          </a:xfrm>
          <a:custGeom>
            <a:avLst/>
            <a:gdLst/>
            <a:ahLst/>
            <a:cxnLst/>
            <a:rect r="r" b="b" t="t" l="l"/>
            <a:pathLst>
              <a:path h="4298599" w="8325539">
                <a:moveTo>
                  <a:pt x="0" y="0"/>
                </a:moveTo>
                <a:lnTo>
                  <a:pt x="8325539" y="0"/>
                </a:lnTo>
                <a:lnTo>
                  <a:pt x="8325539" y="4298599"/>
                </a:lnTo>
                <a:lnTo>
                  <a:pt x="0" y="429859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-791350" y="10202143"/>
            <a:ext cx="11382646" cy="759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 </a:t>
            </a:r>
          </a:p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The game doesn't just guess difficulty; it calculates it mathematically using our WordLibrary Class:</a:t>
            </a:r>
          </a:p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Word Length: Longer words = Higher score.</a:t>
            </a:r>
          </a:p>
          <a:p>
            <a:pPr algn="just">
              <a:lnSpc>
                <a:spcPts val="4339"/>
              </a:lnSpc>
            </a:pPr>
          </a:p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Rare Letters: Words with Z, X, Q, J add difficulty points.</a:t>
            </a:r>
          </a:p>
          <a:p>
            <a:pPr algn="just">
              <a:lnSpc>
                <a:spcPts val="4339"/>
              </a:lnSpc>
            </a:pPr>
          </a:p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Keyboard Row Jumps: Words that force you to jump between the top and bottom rows (e.g., "Muzzy") are scored higher than "Home Row" words (e.g., "Salsa").</a:t>
            </a:r>
          </a:p>
          <a:p>
            <a:pPr algn="just">
              <a:lnSpc>
                <a:spcPts val="4339"/>
              </a:lnSpc>
            </a:pPr>
          </a:p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Result: A difficulty score from 1-10 is assigned to every word dynamically.</a:t>
            </a:r>
          </a:p>
          <a:p>
            <a:pPr algn="just">
              <a:lnSpc>
                <a:spcPts val="4339"/>
              </a:lnSpc>
            </a:pPr>
            <a:r>
              <a:rPr lang="en-US" b="true" sz="30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64733" y="1206211"/>
            <a:ext cx="10849635" cy="7032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The game doesn't just guess difficulty; it calculates it mathematically using our WordLibrary Class: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 Word Length: Longer words = Higher score.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Rare Letters: Words with Z, X, Q, J add difficulty points.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</a:t>
            </a:r>
            <a:r>
              <a:rPr lang="en-US" sz="39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Keyboard Row Jumps: Words that force you to jump between the top and bottom rows (e.g., "Muzzy") are scored higher than "Home Row" words (e.g., "Salsa").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Result: A difficulty score from 1-10 is assigned to every word dynamically.</a:t>
            </a:r>
          </a:p>
          <a:p>
            <a:pPr algn="ctr">
              <a:lnSpc>
                <a:spcPts val="559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00199" y="-790330"/>
            <a:ext cx="9599547" cy="258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VT323"/>
                <a:ea typeface="VT323"/>
                <a:cs typeface="VT323"/>
                <a:sym typeface="VT323"/>
              </a:rPr>
              <a:t>  </a:t>
            </a:r>
          </a:p>
          <a:p>
            <a:pPr algn="ctr">
              <a:lnSpc>
                <a:spcPts val="6859"/>
              </a:lnSpc>
            </a:pPr>
            <a:r>
              <a:rPr lang="en-US" sz="4899">
                <a:solidFill>
                  <a:srgbClr val="000000"/>
                </a:solidFill>
                <a:latin typeface="VT323"/>
                <a:ea typeface="VT323"/>
                <a:cs typeface="VT323"/>
                <a:sym typeface="VT323"/>
              </a:rPr>
              <a:t> How We Measure Difficulty</a:t>
            </a:r>
          </a:p>
          <a:p>
            <a:pPr algn="ctr">
              <a:lnSpc>
                <a:spcPts val="685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39295" y="-8006474"/>
            <a:ext cx="17590730" cy="17590730"/>
          </a:xfrm>
          <a:custGeom>
            <a:avLst/>
            <a:gdLst/>
            <a:ahLst/>
            <a:cxnLst/>
            <a:rect r="r" b="b" t="t" l="l"/>
            <a:pathLst>
              <a:path h="17590730" w="17590730">
                <a:moveTo>
                  <a:pt x="0" y="0"/>
                </a:moveTo>
                <a:lnTo>
                  <a:pt x="17590730" y="0"/>
                </a:lnTo>
                <a:lnTo>
                  <a:pt x="17590730" y="17590730"/>
                </a:lnTo>
                <a:lnTo>
                  <a:pt x="0" y="17590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7127" y="-8015895"/>
            <a:ext cx="18070283" cy="18070283"/>
          </a:xfrm>
          <a:custGeom>
            <a:avLst/>
            <a:gdLst/>
            <a:ahLst/>
            <a:cxnLst/>
            <a:rect r="r" b="b" t="t" l="l"/>
            <a:pathLst>
              <a:path h="18070283" w="18070283">
                <a:moveTo>
                  <a:pt x="0" y="0"/>
                </a:moveTo>
                <a:lnTo>
                  <a:pt x="18070283" y="0"/>
                </a:lnTo>
                <a:lnTo>
                  <a:pt x="18070283" y="18070283"/>
                </a:lnTo>
                <a:lnTo>
                  <a:pt x="0" y="180702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97583" y="1028700"/>
            <a:ext cx="2012696" cy="911202"/>
          </a:xfrm>
          <a:custGeom>
            <a:avLst/>
            <a:gdLst/>
            <a:ahLst/>
            <a:cxnLst/>
            <a:rect r="r" b="b" t="t" l="l"/>
            <a:pathLst>
              <a:path h="911202" w="2012696">
                <a:moveTo>
                  <a:pt x="0" y="0"/>
                </a:moveTo>
                <a:lnTo>
                  <a:pt x="2012696" y="0"/>
                </a:lnTo>
                <a:lnTo>
                  <a:pt x="2012696" y="911202"/>
                </a:lnTo>
                <a:lnTo>
                  <a:pt x="0" y="911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4691235" y="1028700"/>
            <a:ext cx="2012696" cy="911202"/>
          </a:xfrm>
          <a:custGeom>
            <a:avLst/>
            <a:gdLst/>
            <a:ahLst/>
            <a:cxnLst/>
            <a:rect r="r" b="b" t="t" l="l"/>
            <a:pathLst>
              <a:path h="911202" w="2012696">
                <a:moveTo>
                  <a:pt x="2012696" y="0"/>
                </a:moveTo>
                <a:lnTo>
                  <a:pt x="0" y="0"/>
                </a:lnTo>
                <a:lnTo>
                  <a:pt x="0" y="911202"/>
                </a:lnTo>
                <a:lnTo>
                  <a:pt x="2012696" y="911202"/>
                </a:lnTo>
                <a:lnTo>
                  <a:pt x="201269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975070" y="2360645"/>
            <a:ext cx="3456196" cy="842055"/>
          </a:xfrm>
          <a:custGeom>
            <a:avLst/>
            <a:gdLst/>
            <a:ahLst/>
            <a:cxnLst/>
            <a:rect r="r" b="b" t="t" l="l"/>
            <a:pathLst>
              <a:path h="842055" w="3456196">
                <a:moveTo>
                  <a:pt x="3456196" y="0"/>
                </a:moveTo>
                <a:lnTo>
                  <a:pt x="0" y="0"/>
                </a:lnTo>
                <a:lnTo>
                  <a:pt x="0" y="842055"/>
                </a:lnTo>
                <a:lnTo>
                  <a:pt x="3456196" y="842055"/>
                </a:lnTo>
                <a:lnTo>
                  <a:pt x="345619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25606" y="7194287"/>
            <a:ext cx="1318419" cy="2571384"/>
          </a:xfrm>
          <a:custGeom>
            <a:avLst/>
            <a:gdLst/>
            <a:ahLst/>
            <a:cxnLst/>
            <a:rect r="r" b="b" t="t" l="l"/>
            <a:pathLst>
              <a:path h="2571384" w="1318419">
                <a:moveTo>
                  <a:pt x="0" y="0"/>
                </a:moveTo>
                <a:lnTo>
                  <a:pt x="1318419" y="0"/>
                </a:lnTo>
                <a:lnTo>
                  <a:pt x="1318419" y="2571384"/>
                </a:lnTo>
                <a:lnTo>
                  <a:pt x="0" y="25713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793064" y="7902866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5" y="0"/>
                </a:lnTo>
                <a:lnTo>
                  <a:pt x="885655" y="1727340"/>
                </a:lnTo>
                <a:lnTo>
                  <a:pt x="0" y="1727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97489" y="7194287"/>
            <a:ext cx="1318419" cy="2571384"/>
          </a:xfrm>
          <a:custGeom>
            <a:avLst/>
            <a:gdLst/>
            <a:ahLst/>
            <a:cxnLst/>
            <a:rect r="r" b="b" t="t" l="l"/>
            <a:pathLst>
              <a:path h="2571384" w="1318419">
                <a:moveTo>
                  <a:pt x="0" y="0"/>
                </a:moveTo>
                <a:lnTo>
                  <a:pt x="1318419" y="0"/>
                </a:lnTo>
                <a:lnTo>
                  <a:pt x="1318419" y="2571384"/>
                </a:lnTo>
                <a:lnTo>
                  <a:pt x="0" y="25713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464947" y="7902866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5" y="0"/>
                </a:lnTo>
                <a:lnTo>
                  <a:pt x="885655" y="1727340"/>
                </a:lnTo>
                <a:lnTo>
                  <a:pt x="0" y="1727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72877" y="7194287"/>
            <a:ext cx="1318419" cy="2571384"/>
          </a:xfrm>
          <a:custGeom>
            <a:avLst/>
            <a:gdLst/>
            <a:ahLst/>
            <a:cxnLst/>
            <a:rect r="r" b="b" t="t" l="l"/>
            <a:pathLst>
              <a:path h="2571384" w="1318419">
                <a:moveTo>
                  <a:pt x="0" y="0"/>
                </a:moveTo>
                <a:lnTo>
                  <a:pt x="1318418" y="0"/>
                </a:lnTo>
                <a:lnTo>
                  <a:pt x="1318418" y="2571384"/>
                </a:lnTo>
                <a:lnTo>
                  <a:pt x="0" y="25713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40335" y="7902866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4" y="0"/>
                </a:lnTo>
                <a:lnTo>
                  <a:pt x="885654" y="1727340"/>
                </a:lnTo>
                <a:lnTo>
                  <a:pt x="0" y="1727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48264" y="6985424"/>
            <a:ext cx="1318419" cy="2571384"/>
          </a:xfrm>
          <a:custGeom>
            <a:avLst/>
            <a:gdLst/>
            <a:ahLst/>
            <a:cxnLst/>
            <a:rect r="r" b="b" t="t" l="l"/>
            <a:pathLst>
              <a:path h="2571384" w="1318419">
                <a:moveTo>
                  <a:pt x="0" y="0"/>
                </a:moveTo>
                <a:lnTo>
                  <a:pt x="1318419" y="0"/>
                </a:lnTo>
                <a:lnTo>
                  <a:pt x="1318419" y="2571383"/>
                </a:lnTo>
                <a:lnTo>
                  <a:pt x="0" y="25713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815722" y="7694003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5" y="0"/>
                </a:lnTo>
                <a:lnTo>
                  <a:pt x="885655" y="1727340"/>
                </a:lnTo>
                <a:lnTo>
                  <a:pt x="0" y="1727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6953145"/>
            <a:ext cx="1318419" cy="2571384"/>
          </a:xfrm>
          <a:custGeom>
            <a:avLst/>
            <a:gdLst/>
            <a:ahLst/>
            <a:cxnLst/>
            <a:rect r="r" b="b" t="t" l="l"/>
            <a:pathLst>
              <a:path h="2571384" w="1318419">
                <a:moveTo>
                  <a:pt x="0" y="0"/>
                </a:moveTo>
                <a:lnTo>
                  <a:pt x="1318419" y="0"/>
                </a:lnTo>
                <a:lnTo>
                  <a:pt x="1318419" y="2571383"/>
                </a:lnTo>
                <a:lnTo>
                  <a:pt x="0" y="25713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67458" y="7661724"/>
            <a:ext cx="885655" cy="1727340"/>
          </a:xfrm>
          <a:custGeom>
            <a:avLst/>
            <a:gdLst/>
            <a:ahLst/>
            <a:cxnLst/>
            <a:rect r="r" b="b" t="t" l="l"/>
            <a:pathLst>
              <a:path h="1727340" w="885655">
                <a:moveTo>
                  <a:pt x="0" y="0"/>
                </a:moveTo>
                <a:lnTo>
                  <a:pt x="885654" y="0"/>
                </a:lnTo>
                <a:lnTo>
                  <a:pt x="885654" y="1727340"/>
                </a:lnTo>
                <a:lnTo>
                  <a:pt x="0" y="1727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586506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805705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453259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141036" y="9244341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195145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764329" y="9244341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2"/>
                </a:lnTo>
                <a:lnTo>
                  <a:pt x="0" y="10340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572309" y="9252999"/>
            <a:ext cx="3554379" cy="1034001"/>
          </a:xfrm>
          <a:custGeom>
            <a:avLst/>
            <a:gdLst/>
            <a:ahLst/>
            <a:cxnLst/>
            <a:rect r="r" b="b" t="t" l="l"/>
            <a:pathLst>
              <a:path h="1034001" w="3554379">
                <a:moveTo>
                  <a:pt x="0" y="0"/>
                </a:moveTo>
                <a:lnTo>
                  <a:pt x="3554379" y="0"/>
                </a:lnTo>
                <a:lnTo>
                  <a:pt x="3554379" y="1034001"/>
                </a:lnTo>
                <a:lnTo>
                  <a:pt x="0" y="10340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492158" y="3988802"/>
            <a:ext cx="2022065" cy="915444"/>
          </a:xfrm>
          <a:custGeom>
            <a:avLst/>
            <a:gdLst/>
            <a:ahLst/>
            <a:cxnLst/>
            <a:rect r="r" b="b" t="t" l="l"/>
            <a:pathLst>
              <a:path h="915444" w="2022065">
                <a:moveTo>
                  <a:pt x="0" y="0"/>
                </a:moveTo>
                <a:lnTo>
                  <a:pt x="2022066" y="0"/>
                </a:lnTo>
                <a:lnTo>
                  <a:pt x="2022066" y="915444"/>
                </a:lnTo>
                <a:lnTo>
                  <a:pt x="0" y="91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481126" y="3988802"/>
            <a:ext cx="2022065" cy="915444"/>
          </a:xfrm>
          <a:custGeom>
            <a:avLst/>
            <a:gdLst/>
            <a:ahLst/>
            <a:cxnLst/>
            <a:rect r="r" b="b" t="t" l="l"/>
            <a:pathLst>
              <a:path h="915444" w="2022065">
                <a:moveTo>
                  <a:pt x="0" y="0"/>
                </a:moveTo>
                <a:lnTo>
                  <a:pt x="2022065" y="0"/>
                </a:lnTo>
                <a:lnTo>
                  <a:pt x="2022065" y="915444"/>
                </a:lnTo>
                <a:lnTo>
                  <a:pt x="0" y="915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53028" y="7493924"/>
            <a:ext cx="7315200" cy="2793076"/>
          </a:xfrm>
          <a:custGeom>
            <a:avLst/>
            <a:gdLst/>
            <a:ahLst/>
            <a:cxnLst/>
            <a:rect r="r" b="b" t="t" l="l"/>
            <a:pathLst>
              <a:path h="2793076" w="7315200">
                <a:moveTo>
                  <a:pt x="0" y="0"/>
                </a:moveTo>
                <a:lnTo>
                  <a:pt x="7315200" y="0"/>
                </a:lnTo>
                <a:lnTo>
                  <a:pt x="7315200" y="2793076"/>
                </a:lnTo>
                <a:lnTo>
                  <a:pt x="0" y="2793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914642" y="1753595"/>
            <a:ext cx="14716892" cy="701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</a:t>
            </a:r>
          </a:p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 Challenge: Balancing the AI so it doesn't become *too* hard too quickly. We implemented a "cooling off" period where difficulty drops if the player fails 3 times in a row.</a:t>
            </a:r>
          </a:p>
          <a:p>
            <a:pPr algn="ctr">
              <a:lnSpc>
                <a:spcPts val="6159"/>
              </a:lnSpc>
            </a:pPr>
          </a:p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Nine by Five"/>
                <a:ea typeface="Nine by Five"/>
                <a:cs typeface="Nine by Five"/>
                <a:sym typeface="Nine by Five"/>
              </a:rPr>
              <a:t>Future Improvement: We could implement a Neural Network to detect more complex patterns, like if a player struggles with specific letter combinations (e.g., "th" or "ing").</a:t>
            </a:r>
          </a:p>
          <a:p>
            <a:pPr algn="ctr">
              <a:lnSpc>
                <a:spcPts val="615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5585231" y="1547847"/>
            <a:ext cx="9219828" cy="191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VT323"/>
                <a:ea typeface="VT323"/>
                <a:cs typeface="VT323"/>
                <a:sym typeface="VT323"/>
              </a:rPr>
              <a:t> Challenges &amp; Future Improvements</a:t>
            </a:r>
          </a:p>
          <a:p>
            <a:pPr algn="ctr">
              <a:lnSpc>
                <a:spcPts val="769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DAG7Hjtx8_c</dc:identifier>
  <dcterms:modified xsi:type="dcterms:W3CDTF">2011-08-01T06:04:30Z</dcterms:modified>
  <cp:revision>1</cp:revision>
  <dc:title>PyProject(Game)</dc:title>
</cp:coreProperties>
</file>